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84" r:id="rId2"/>
    <p:sldId id="487" r:id="rId3"/>
    <p:sldId id="488" r:id="rId4"/>
    <p:sldId id="489" r:id="rId5"/>
    <p:sldId id="490" r:id="rId6"/>
    <p:sldId id="492" r:id="rId7"/>
    <p:sldId id="39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B93"/>
    <a:srgbClr val="00B0F0"/>
    <a:srgbClr val="E0D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2950" autoAdjust="0"/>
  </p:normalViewPr>
  <p:slideViewPr>
    <p:cSldViewPr>
      <p:cViewPr varScale="1">
        <p:scale>
          <a:sx n="71" d="100"/>
          <a:sy n="71" d="100"/>
        </p:scale>
        <p:origin x="1332" y="66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47044290153701E-2"/>
          <c:y val="0"/>
          <c:w val="0.94108046487863606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Lbls>
            <c:dLbl>
              <c:idx val="1"/>
              <c:layout>
                <c:manualLayout>
                  <c:x val="-4.9999650046194041E-2"/>
                  <c:y val="6.130225293019953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Asia-Pacific </c:v>
                </c:pt>
                <c:pt idx="1">
                  <c:v>Europe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9014479179729"/>
          <c:y val="7.3765073484031871E-2"/>
          <c:w val="0.82476572183380881"/>
          <c:h val="0.65818117458157799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Asia-Pacific </c:v>
                </c:pt>
                <c:pt idx="1">
                  <c:v>Europe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41"/>
        <c:axId val="-1981485952"/>
        <c:axId val="-1981482688"/>
      </c:barChart>
      <c:catAx>
        <c:axId val="-19814859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981482688"/>
        <c:crosses val="autoZero"/>
        <c:auto val="1"/>
        <c:lblAlgn val="ctr"/>
        <c:lblOffset val="100"/>
        <c:noMultiLvlLbl val="0"/>
      </c:catAx>
      <c:valAx>
        <c:axId val="-1981482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1981485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65000"/>
            </a:schemeClr>
          </a:solidFill>
          <a:latin typeface="Trebuchet MS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mailto:sales@lifescienceintellipedia.com" TargetMode="External"/><Relationship Id="rId4" Type="http://schemas.openxmlformats.org/officeDocument/2006/relationships/hyperlink" Target="mailto:info@lifescienceintellipedia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" y="0"/>
            <a:ext cx="9339684" cy="6858000"/>
          </a:xfrm>
          <a:prstGeom prst="rect">
            <a:avLst/>
          </a:prstGeom>
          <a:blipFill rotWithShape="1">
            <a:blip r:embed="rId3">
              <a:alphaModFix/>
            </a:blip>
            <a:srcRect/>
            <a:stretch>
              <a:fillRect/>
            </a:stretch>
          </a:blipFill>
          <a:ln>
            <a:noFill/>
          </a:ln>
        </p:spPr>
        <p:txBody>
          <a:bodyPr vert="horz" lIns="0" tIns="0" rIns="0" bIns="0" anchor="t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142627" y="6098771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="" xmlns:a16="http://schemas.microsoft.com/office/drawing/2014/main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7143" y="642918"/>
            <a:ext cx="9209922" cy="1033450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Global Market of </a:t>
            </a:r>
            <a:r>
              <a:rPr lang="en-US" sz="3200" b="1" spc="-15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Methotrexate</a:t>
            </a:r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Global Techno-Commercial Report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0178" name="AutoShape 2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0" name="AutoShape 4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Process 5"/>
          <p:cNvSpPr/>
          <p:nvPr/>
        </p:nvSpPr>
        <p:spPr>
          <a:xfrm>
            <a:off x="716280" y="1064524"/>
            <a:ext cx="7741920" cy="510767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32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32"/>
                </a:lnTo>
                <a:cubicBezTo>
                  <a:pt x="6825" y="3336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 EXECUTIVE SUMMARY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2 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METHOTREXATE BASIC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Product Overview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CAS No &amp; Synonyms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Innovator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Launching date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Priority and Patent Expiry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3 GLOBAL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METHOTREXATE FORMS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, GRADES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APPLICATIONS &amp; MECHANISM OF ACTION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Form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Grades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Applications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4 METHOTREXATE - CONTINENT WISE MANUFACTURERS,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MANUFACTURING  VOLUME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1/6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="" xmlns:a16="http://schemas.microsoft.com/office/drawing/2014/main" id="{F97BE47C-F13F-4571-BE72-B16F06ABA745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="" xmlns:a16="http://schemas.microsoft.com/office/drawing/2014/main" id="{B0B8ECCD-9D32-4914-B7E0-2E2DDD6E8A7A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="" xmlns:a16="http://schemas.microsoft.com/office/drawing/2014/main" id="{45E9C3F1-A84F-401C-8C06-00BA6C23A13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914C03CD-85FE-4F44-AFD2-4568091030A8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="" xmlns:a16="http://schemas.microsoft.com/office/drawing/2014/main" id="{08666299-FD94-4367-8460-EF700B9CC44F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="" xmlns:a16="http://schemas.microsoft.com/office/drawing/2014/main" id="{3D59C45C-7ACE-4B7C-BD74-BAF8D6F72EAB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857B1E35-A967-4A6D-943A-38150F5AC0B8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9A1D6E87-C235-4183-B3AF-9BA13008EDE4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C142465A-C38A-480B-AB94-CC641997168E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7056540C-8FCB-439E-9734-58C25A20EC3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="" xmlns:a16="http://schemas.microsoft.com/office/drawing/2014/main" id="{E0753406-44CE-439D-8BEA-316E1E601327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69CA2DDF-1B86-4FAF-9066-F34645749544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822D1319-2AB1-439E-864A-80F7A732F15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69000049-51F8-473A-929E-54F8013B072F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696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5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WORLDWIDE MANUFACTURING PROCESSES, RAW MATERIAL &amp;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MANUFACTURING COST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6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METHOTREXATE GLOBAL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MARKET WITH PAST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&amp; FUTURE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 PREDICTION CONTINENT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WISE MANUFACTURERS,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MANUFACTURING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VOLUME &amp;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CONTACT DETAILS</a:t>
            </a:r>
            <a:endParaRPr lang="en-US" sz="1200" b="1" dirty="0">
              <a:solidFill>
                <a:schemeClr val="accent1"/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="" xmlns:a16="http://schemas.microsoft.com/office/drawing/2014/main" id="{85334B4E-84E4-4E26-95AF-8CBFAA310EFB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="" xmlns:a16="http://schemas.microsoft.com/office/drawing/2014/main" id="{B706634F-6532-471E-8962-3C5378489BA8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AFE0926D-6F92-4130-93E1-71075B62241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Decision 39">
                <a:extLst>
                  <a:ext uri="{FF2B5EF4-FFF2-40B4-BE49-F238E27FC236}">
                    <a16:creationId xmlns="" xmlns:a16="http://schemas.microsoft.com/office/drawing/2014/main" id="{599A6835-22CA-4FE6-972B-52E5C291C5D3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lowchart: Decision 40">
                <a:extLst>
                  <a:ext uri="{FF2B5EF4-FFF2-40B4-BE49-F238E27FC236}">
                    <a16:creationId xmlns="" xmlns:a16="http://schemas.microsoft.com/office/drawing/2014/main" id="{BD847F0D-4FE5-42A5-81B0-F01AB9C5174A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="" xmlns:a16="http://schemas.microsoft.com/office/drawing/2014/main" id="{42147445-D07C-41C7-8115-4FA8241D2E4E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8F1292D6-78B6-4153-8E22-F8EB0B895F95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902C511F-C83A-4A0C-844D-25303066874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89C5AEA2-E989-471D-8499-7E6658D6E6BC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A1957CE8-5F05-4C10-93AB-166689EA1428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="" xmlns:a16="http://schemas.microsoft.com/office/drawing/2014/main" id="{9560386B-3728-4B05-BA83-950A116374DC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FA1CB72A-A4F7-4D6C-8903-367E2D1112BF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069986D3-0809-4644-B695-30F4AA1EF1C8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980DA18F-4CF9-433F-8FAA-C618D3EDC4BD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67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5/6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7 METHOTREXATE -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CUSTOMER WISE CONSUMPTION, QUANTITY &amp;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CONTACT INFORMATION 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Global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Global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As Per Buying Quantity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8 METHOTREXATE WORLDWIDE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PATENT &amp; REGULATORY ASPECTS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Patent Filed With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Product Registration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Policy- Anti Dumping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Duty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Export Benefits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License Required For Trade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Regulatory Status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="" xmlns:a16="http://schemas.microsoft.com/office/drawing/2014/main" id="{A77376F6-B6B9-401E-A19B-BC2409187161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="" xmlns:a16="http://schemas.microsoft.com/office/drawing/2014/main" id="{EA941E81-2D62-4813-96BC-DBAEA642C2B2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="" xmlns:a16="http://schemas.microsoft.com/office/drawing/2014/main" id="{7EF6D1D2-1D57-4306-BD5A-D2F6CA2DAA1A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4769BE38-149A-4C1F-80BE-D6079F71A051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="" xmlns:a16="http://schemas.microsoft.com/office/drawing/2014/main" id="{ACD1913F-117A-425D-8F49-1C1AF564556D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="" xmlns:a16="http://schemas.microsoft.com/office/drawing/2014/main" id="{756B7F7F-7148-465B-94A4-8C788B45CA09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2A39E950-14C7-45E4-A35B-F86B035B7DFD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49A8D569-8650-45F2-89B7-8D40D439C09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51F36259-BE44-450F-925C-586F671AD9B9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7621B1F5-8765-44F3-933A-5963A420C6E4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="" xmlns:a16="http://schemas.microsoft.com/office/drawing/2014/main" id="{1C1AD80A-5320-4AE5-894E-4F5337BA468D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CC332192-67DD-4AEB-9F60-7339A3F8CB76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945D4FBC-FDBE-42F6-B5AF-E0C6AA9110A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538C0766-F249-4EE8-BB4F-29D0892A85D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855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6/6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9 METHOTREXATE CONTINENT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WISE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EXPORT/ IMPORT STATISTICS</a:t>
            </a:r>
            <a:endParaRPr lang="en-US" sz="1200" b="1" dirty="0">
              <a:solidFill>
                <a:schemeClr val="accent1"/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Wise Export Statistics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10 METHOTREXATE WORLDWIDE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SWOT ANALYSIS &amp; </a:t>
            </a:r>
            <a:endParaRPr lang="en-US" sz="1200" b="1" dirty="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BUSINESS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RECOMMENDATION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SWOT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Analysis (Strength, Weakness, Opportunities &amp; Threat)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Business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Prospects &amp; Our Recommendation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="" xmlns:a16="http://schemas.microsoft.com/office/drawing/2014/main" id="{6F659038-9F3C-4512-9F56-CA32E904B268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="" xmlns:a16="http://schemas.microsoft.com/office/drawing/2014/main" id="{A71CE714-684D-4BDA-89B4-D71987A44A9E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="" xmlns:a16="http://schemas.microsoft.com/office/drawing/2014/main" id="{C07251DE-9237-4D30-A0B7-8AEC526D0FF6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94F4379B-7F6C-44D9-B0F9-4583E7639ECB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="" xmlns:a16="http://schemas.microsoft.com/office/drawing/2014/main" id="{885157F2-9183-4653-9970-E5795C1DE616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="" xmlns:a16="http://schemas.microsoft.com/office/drawing/2014/main" id="{356BABF0-A693-41D9-B84D-4F80D81F6B54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AA079B63-9118-4E8D-830F-E1A019F49CB1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C22742E4-5A32-45BC-A304-B1B99B74F4FB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62D4996D-6C03-41BC-83FA-84755592FA46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9DDA0BAF-9E83-43F7-A353-4A7BCC98A76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="" xmlns:a16="http://schemas.microsoft.com/office/drawing/2014/main" id="{3C1E89F7-F10B-46AE-A81B-B418E29294E8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1E50B061-1DE5-4BE4-AD7A-3F540DD17B20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C4B7C3B9-14FD-4365-BD64-CB7EA288C68C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527059A5-FC19-44F7-AD7B-1186AA19860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700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Chart 44"/>
          <p:cNvGraphicFramePr/>
          <p:nvPr/>
        </p:nvGraphicFramePr>
        <p:xfrm>
          <a:off x="1357290" y="3786190"/>
          <a:ext cx="2286016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8" name="Picture 4" descr="C:\Users\user\AppData\Local\Microsoft\Windows\INetCache\IE\2A5UJ2NG\India-coor-locator[1].png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119" y="2346960"/>
            <a:ext cx="492413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Global &amp;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Indian Methotrexate Market  2020-21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pic>
        <p:nvPicPr>
          <p:cNvPr id="1026" name="Picture 2" descr="C:\Users\user\AppData\Local\Microsoft\Windows\INetCache\IE\X5SN2UOM\16902-illustration-of-a-globe-pv[1]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285" y="1203960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7158" y="1211033"/>
            <a:ext cx="21350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D308B"/>
                </a:solidFill>
              </a:rPr>
              <a:t>Global </a:t>
            </a:r>
            <a:r>
              <a:rPr lang="en-US" dirty="0" err="1" smtClean="0">
                <a:solidFill>
                  <a:srgbClr val="FD308B"/>
                </a:solidFill>
              </a:rPr>
              <a:t>Methotrexate</a:t>
            </a:r>
            <a:endParaRPr lang="en-US" dirty="0" smtClean="0">
              <a:solidFill>
                <a:srgbClr val="FD308B"/>
              </a:solidFill>
            </a:endParaRPr>
          </a:p>
          <a:p>
            <a:pPr algn="ctr"/>
            <a:r>
              <a:rPr lang="en-US" dirty="0" smtClean="0">
                <a:solidFill>
                  <a:srgbClr val="FD308B"/>
                </a:solidFill>
              </a:rPr>
              <a:t>Market </a:t>
            </a:r>
            <a:endParaRPr lang="en-US" dirty="0">
              <a:solidFill>
                <a:srgbClr val="FD308B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475392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66832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6.11MT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98768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82588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  <a:endParaRPr lang="en-IN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$1.28B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14525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90725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2016-2021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10%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7158" y="2357430"/>
            <a:ext cx="21158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Indian </a:t>
            </a:r>
            <a:r>
              <a:rPr lang="en-US" dirty="0" err="1" smtClean="0">
                <a:solidFill>
                  <a:srgbClr val="FD308B"/>
                </a:solidFill>
              </a:rPr>
              <a:t>Methotrexate</a:t>
            </a:r>
            <a:endParaRPr lang="en-US" dirty="0" smtClean="0">
              <a:solidFill>
                <a:srgbClr val="FD308B"/>
              </a:solidFill>
            </a:endParaRPr>
          </a:p>
          <a:p>
            <a:pPr algn="ctr"/>
            <a:r>
              <a:rPr lang="en-US" dirty="0" smtClean="0">
                <a:solidFill>
                  <a:srgbClr val="FD308B"/>
                </a:solidFill>
              </a:rPr>
              <a:t>Market </a:t>
            </a:r>
            <a:endParaRPr lang="en-US" dirty="0">
              <a:solidFill>
                <a:srgbClr val="FD308B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23667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15107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Xx 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MT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47043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430863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Value</a:t>
            </a:r>
          </a:p>
          <a:p>
            <a:pPr lvl="0" algn="ctr"/>
            <a:r>
              <a:rPr lang="en-US" sz="2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$</a:t>
            </a:r>
            <a:r>
              <a:rPr lang="en-US" sz="2400" b="1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xxM</a:t>
            </a:r>
            <a:endParaRPr lang="en-US" sz="2400" b="1" dirty="0" smtClean="0">
              <a:solidFill>
                <a:prstClr val="black">
                  <a:lumMod val="50000"/>
                  <a:lumOff val="50000"/>
                </a:prstClr>
              </a:solidFill>
              <a:latin typeface="Arial Black" panose="020B0A04020102020204" pitchFamily="34" charset="0"/>
            </a:endParaRP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162800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239000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2016-2021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xx%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85852" y="3214686"/>
            <a:ext cx="2456581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Manufacturers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Market share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Percentage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214942" y="3214686"/>
            <a:ext cx="2494295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Methotrexate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Manufacturers 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Geography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5969913"/>
            <a:ext cx="91440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No. of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global  Buyers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 </a:t>
            </a: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Methotrexate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is 49 with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buying quantity of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6.11M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</a:t>
            </a: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report also contains the profile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  country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with their buying quantities &amp; contact details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28662" y="1916660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5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1CAC37E1-E800-4102-A8AC-321AB3F91A0C}"/>
              </a:ext>
            </a:extLst>
          </p:cNvPr>
          <p:cNvSpPr/>
          <p:nvPr/>
        </p:nvSpPr>
        <p:spPr>
          <a:xfrm>
            <a:off x="2039421" y="4630383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8B2178A4-CFD3-402E-8017-1F68136961BC}"/>
              </a:ext>
            </a:extLst>
          </p:cNvPr>
          <p:cNvSpPr/>
          <p:nvPr/>
        </p:nvSpPr>
        <p:spPr>
          <a:xfrm>
            <a:off x="6858016" y="4000504"/>
            <a:ext cx="1000132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40" name="Chart 39"/>
          <p:cNvGraphicFramePr/>
          <p:nvPr/>
        </p:nvGraphicFramePr>
        <p:xfrm>
          <a:off x="4572000" y="3929066"/>
          <a:ext cx="3929090" cy="196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9938" name="AutoShape 2" descr="Aurobindo Pharma share crashes 20% to hit 52-week low on USFD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2" name="AutoShape 6" descr="Protech Biosystem Pvt Ltd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AutoShape 1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0" name="AutoShape 14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AutoShape 16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AutoShape 18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6" name="AutoShape 20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8" name="AutoShape 2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01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45" r="2080"/>
          <a:stretch/>
        </p:blipFill>
        <p:spPr bwMode="auto">
          <a:xfrm>
            <a:off x="-12714" y="0"/>
            <a:ext cx="9156714" cy="635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171879" y="4176968"/>
            <a:ext cx="2978385" cy="21945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t">
            <a:noAutofit/>
          </a:bodyPr>
          <a:lstStyle/>
          <a:p>
            <a:pPr algn="ctr">
              <a:lnSpc>
                <a:spcPts val="1569"/>
              </a:lnSpc>
            </a:pPr>
            <a:r>
              <a:rPr lang="en-US" sz="1477" b="1" dirty="0">
                <a:solidFill>
                  <a:schemeClr val="accent1"/>
                </a:solidFill>
                <a:latin typeface="Myriad Pro" pitchFamily="34" charset="0"/>
              </a:rPr>
              <a:t>Noida</a:t>
            </a:r>
          </a:p>
          <a:p>
            <a:pPr algn="ctr">
              <a:lnSpc>
                <a:spcPts val="1569"/>
              </a:lnSpc>
            </a:pPr>
            <a:r>
              <a:rPr lang="en-US" sz="1477" b="1" dirty="0">
                <a:solidFill>
                  <a:schemeClr val="accent1"/>
                </a:solidFill>
                <a:latin typeface="Myriad Pro" pitchFamily="34" charset="0"/>
              </a:rPr>
              <a:t>(Head Office)</a:t>
            </a:r>
          </a:p>
          <a:p>
            <a:pPr algn="ctr">
              <a:lnSpc>
                <a:spcPts val="1569"/>
              </a:lnSpc>
            </a:pPr>
            <a:endParaRPr lang="en-US" sz="1477" b="1" dirty="0">
              <a:solidFill>
                <a:schemeClr val="tx1">
                  <a:lumMod val="75000"/>
                  <a:lumOff val="25000"/>
                </a:schemeClr>
              </a:solidFill>
              <a:latin typeface="Myriad Pro" pitchFamily="34" charset="0"/>
            </a:endParaRPr>
          </a:p>
          <a:p>
            <a:pPr algn="ctr">
              <a:lnSpc>
                <a:spcPts val="1569"/>
              </a:lnSpc>
            </a:pPr>
            <a:endParaRPr lang="en-US" sz="1477" b="1" dirty="0">
              <a:solidFill>
                <a:schemeClr val="tx1">
                  <a:lumMod val="75000"/>
                  <a:lumOff val="25000"/>
                </a:schemeClr>
              </a:solidFill>
              <a:latin typeface="Myriad Pro" pitchFamily="34" charset="0"/>
            </a:endParaRPr>
          </a:p>
          <a:p>
            <a:pPr algn="r">
              <a:lnSpc>
                <a:spcPts val="1569"/>
              </a:lnSpc>
            </a:pPr>
            <a:endParaRPr lang="en-US" sz="1015" dirty="0">
              <a:solidFill>
                <a:schemeClr val="tx1">
                  <a:lumMod val="75000"/>
                  <a:lumOff val="25000"/>
                </a:schemeClr>
              </a:solidFill>
              <a:latin typeface="Myriad Pro" pitchFamily="34" charset="0"/>
            </a:endParaRPr>
          </a:p>
          <a:p>
            <a:pPr algn="r">
              <a:lnSpc>
                <a:spcPts val="1569"/>
              </a:lnSpc>
            </a:pPr>
            <a:r>
              <a:rPr 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itchFamily="34" charset="0"/>
              </a:rPr>
              <a:t>Suite No. 101, C-104, Sector-65, </a:t>
            </a:r>
          </a:p>
          <a:p>
            <a:pPr algn="r">
              <a:lnSpc>
                <a:spcPts val="1569"/>
              </a:lnSpc>
            </a:pPr>
            <a:r>
              <a:rPr 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itchFamily="34" charset="0"/>
              </a:rPr>
              <a:t>Noida-201301 U.P, India  </a:t>
            </a:r>
          </a:p>
          <a:p>
            <a:pPr algn="r">
              <a:lnSpc>
                <a:spcPts val="1569"/>
              </a:lnSpc>
            </a:pPr>
            <a:r>
              <a:rPr 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itchFamily="34" charset="0"/>
              </a:rPr>
              <a:t>+91-120-4670901-925</a:t>
            </a:r>
            <a:endParaRPr lang="en-US" sz="1015" dirty="0">
              <a:solidFill>
                <a:schemeClr val="tx1">
                  <a:lumMod val="75000"/>
                  <a:lumOff val="25000"/>
                </a:schemeClr>
              </a:solidFill>
              <a:latin typeface="Myriad Pro"/>
              <a:hlinkClick r:id="" action="ppaction://noaction"/>
            </a:endParaRPr>
          </a:p>
          <a:p>
            <a:pPr algn="r">
              <a:lnSpc>
                <a:spcPts val="1569"/>
              </a:lnSpc>
            </a:pPr>
            <a:r>
              <a:rPr 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  <a:hlinkClick r:id="" action="ppaction://noaction"/>
              </a:rPr>
              <a:t>sales@lifescienceintellipedia.com </a:t>
            </a:r>
            <a:r>
              <a:rPr 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itchFamily="34" charset="0"/>
              </a:rPr>
              <a:t> </a:t>
            </a:r>
          </a:p>
          <a:p>
            <a:pPr algn="r">
              <a:lnSpc>
                <a:spcPts val="1569"/>
              </a:lnSpc>
            </a:pPr>
            <a:r>
              <a:rPr 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itchFamily="34" charset="0"/>
              </a:rPr>
              <a:t>      	 </a:t>
            </a:r>
            <a:r>
              <a:rPr 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itchFamily="34" charset="0"/>
                <a:hlinkClick r:id="rId4"/>
              </a:rPr>
              <a:t>info@lifescienceintellipedia.com</a:t>
            </a:r>
            <a:endParaRPr lang="en-US" sz="1015" dirty="0">
              <a:solidFill>
                <a:schemeClr val="tx1">
                  <a:lumMod val="75000"/>
                  <a:lumOff val="25000"/>
                </a:schemeClr>
              </a:solidFill>
              <a:latin typeface="Myriad Pro" pitchFamily="34" charset="0"/>
            </a:endParaRPr>
          </a:p>
          <a:p>
            <a:pPr algn="ctr">
              <a:lnSpc>
                <a:spcPts val="1569"/>
              </a:lnSpc>
            </a:pPr>
            <a:endParaRPr lang="en-US" sz="1015" dirty="0">
              <a:solidFill>
                <a:schemeClr val="tx1">
                  <a:lumMod val="75000"/>
                  <a:lumOff val="25000"/>
                </a:schemeClr>
              </a:solidFill>
              <a:latin typeface="Myriad Pro" pitchFamily="34" charset="0"/>
            </a:endParaRPr>
          </a:p>
          <a:p>
            <a:pPr algn="ctr">
              <a:lnSpc>
                <a:spcPts val="1569"/>
              </a:lnSpc>
            </a:pPr>
            <a:endParaRPr lang="en-US" sz="1108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481" y="4176968"/>
            <a:ext cx="2978385" cy="21945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t">
            <a:noAutofit/>
          </a:bodyPr>
          <a:lstStyle/>
          <a:p>
            <a:pPr algn="ctr">
              <a:lnSpc>
                <a:spcPts val="1569"/>
              </a:lnSpc>
            </a:pPr>
            <a:r>
              <a:rPr lang="en-US" sz="1477" b="1" dirty="0">
                <a:solidFill>
                  <a:schemeClr val="accent1"/>
                </a:solidFill>
                <a:latin typeface="Myriad Pro"/>
              </a:rPr>
              <a:t>Ahmedabad</a:t>
            </a:r>
          </a:p>
          <a:p>
            <a:pPr algn="ctr">
              <a:lnSpc>
                <a:spcPts val="1569"/>
              </a:lnSpc>
            </a:pPr>
            <a:r>
              <a:rPr lang="en-US" sz="1477" b="1" dirty="0">
                <a:solidFill>
                  <a:schemeClr val="accent1"/>
                </a:solidFill>
                <a:latin typeface="Myriad Pro"/>
              </a:rPr>
              <a:t>(Branch)</a:t>
            </a:r>
          </a:p>
          <a:p>
            <a:pPr algn="r">
              <a:lnSpc>
                <a:spcPts val="1569"/>
              </a:lnSpc>
            </a:pPr>
            <a:endParaRPr lang="en-US" sz="1015" dirty="0">
              <a:solidFill>
                <a:schemeClr val="tx1">
                  <a:lumMod val="75000"/>
                  <a:lumOff val="25000"/>
                </a:schemeClr>
              </a:solidFill>
              <a:latin typeface="Myriad Pro"/>
            </a:endParaRPr>
          </a:p>
          <a:p>
            <a:pPr algn="r">
              <a:lnSpc>
                <a:spcPts val="1569"/>
              </a:lnSpc>
            </a:pPr>
            <a:r>
              <a:rPr 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rPr>
              <a:t>2nd Floor, Block-N, S.G Road, Safal Mordeal Retail Park, Bodak Dev, Near Rajpath Rangoli Road, </a:t>
            </a:r>
          </a:p>
          <a:p>
            <a:pPr algn="r">
              <a:lnSpc>
                <a:spcPts val="1569"/>
              </a:lnSpc>
            </a:pPr>
            <a:r>
              <a:rPr 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rPr>
              <a:t>Ahmedabad-380056 Gujarat, India </a:t>
            </a:r>
          </a:p>
          <a:p>
            <a:pPr algn="r">
              <a:lnSpc>
                <a:spcPts val="1569"/>
              </a:lnSpc>
            </a:pPr>
            <a:r>
              <a:rPr 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rPr>
              <a:t>+91-120-4670901-925</a:t>
            </a:r>
          </a:p>
          <a:p>
            <a:pPr algn="r">
              <a:lnSpc>
                <a:spcPts val="1569"/>
              </a:lnSpc>
            </a:pPr>
            <a:r>
              <a:rPr 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  <a:hlinkClick r:id="rId5"/>
              </a:rPr>
              <a:t>sales@lifescienceintellipedia.com</a:t>
            </a:r>
            <a:endParaRPr lang="en-US" sz="1015" dirty="0">
              <a:solidFill>
                <a:schemeClr val="tx1">
                  <a:lumMod val="75000"/>
                  <a:lumOff val="25000"/>
                </a:schemeClr>
              </a:solidFill>
              <a:latin typeface="Myriad Pro"/>
            </a:endParaRPr>
          </a:p>
          <a:p>
            <a:pPr algn="r">
              <a:lnSpc>
                <a:spcPts val="1569"/>
              </a:lnSpc>
            </a:pPr>
            <a:r>
              <a:rPr 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  <a:hlinkClick r:id="rId4"/>
              </a:rPr>
              <a:t>info@lifescienceintellipedia.com</a:t>
            </a:r>
            <a:endParaRPr lang="en-US" sz="1015" dirty="0">
              <a:solidFill>
                <a:schemeClr val="tx1">
                  <a:lumMod val="75000"/>
                  <a:lumOff val="25000"/>
                </a:schemeClr>
              </a:solidFill>
              <a:latin typeface="Myriad Pro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64276" y="4176968"/>
            <a:ext cx="2992437" cy="21945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t">
            <a:noAutofit/>
          </a:bodyPr>
          <a:lstStyle/>
          <a:p>
            <a:pPr algn="ctr">
              <a:lnSpc>
                <a:spcPts val="1569"/>
              </a:lnSpc>
            </a:pPr>
            <a:r>
              <a:rPr lang="en-US" sz="1477" b="1" dirty="0">
                <a:solidFill>
                  <a:schemeClr val="accent1"/>
                </a:solidFill>
                <a:latin typeface="Myriad Pro"/>
              </a:rPr>
              <a:t>Mumbai</a:t>
            </a:r>
          </a:p>
          <a:p>
            <a:pPr algn="ctr">
              <a:lnSpc>
                <a:spcPts val="1569"/>
              </a:lnSpc>
            </a:pPr>
            <a:r>
              <a:rPr lang="en-US" sz="1477" b="1" dirty="0">
                <a:solidFill>
                  <a:schemeClr val="accent1"/>
                </a:solidFill>
                <a:latin typeface="Myriad Pro"/>
              </a:rPr>
              <a:t>(Branch)</a:t>
            </a:r>
          </a:p>
          <a:p>
            <a:pPr algn="ctr">
              <a:lnSpc>
                <a:spcPts val="1569"/>
              </a:lnSpc>
            </a:pPr>
            <a:endParaRPr lang="en-US" sz="1477" b="1" dirty="0">
              <a:solidFill>
                <a:schemeClr val="tx1">
                  <a:lumMod val="75000"/>
                  <a:lumOff val="25000"/>
                </a:schemeClr>
              </a:solidFill>
              <a:latin typeface="Myriad Pro"/>
            </a:endParaRPr>
          </a:p>
          <a:p>
            <a:pPr algn="r">
              <a:lnSpc>
                <a:spcPts val="1569"/>
              </a:lnSpc>
            </a:pPr>
            <a:endParaRPr lang="en-US" sz="1015" dirty="0">
              <a:solidFill>
                <a:schemeClr val="tx1">
                  <a:lumMod val="75000"/>
                  <a:lumOff val="25000"/>
                </a:schemeClr>
              </a:solidFill>
              <a:latin typeface="Myriad Pro"/>
            </a:endParaRPr>
          </a:p>
          <a:p>
            <a:pPr algn="r">
              <a:lnSpc>
                <a:spcPts val="1569"/>
              </a:lnSpc>
            </a:pPr>
            <a:endParaRPr lang="en-US" sz="1015" dirty="0">
              <a:solidFill>
                <a:schemeClr val="tx1">
                  <a:lumMod val="75000"/>
                  <a:lumOff val="25000"/>
                </a:schemeClr>
              </a:solidFill>
              <a:latin typeface="Myriad Pro"/>
            </a:endParaRPr>
          </a:p>
          <a:p>
            <a:pPr algn="r">
              <a:lnSpc>
                <a:spcPts val="1569"/>
              </a:lnSpc>
            </a:pPr>
            <a:r>
              <a:rPr 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rPr>
              <a:t>B wing, 5th Floor, Akruti trade Centre,MIDC. </a:t>
            </a:r>
          </a:p>
          <a:p>
            <a:pPr algn="r">
              <a:lnSpc>
                <a:spcPts val="1569"/>
              </a:lnSpc>
            </a:pPr>
            <a:r>
              <a:rPr 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rPr>
              <a:t>Andheri(E), Mumbai-400093 M.H, India </a:t>
            </a:r>
          </a:p>
          <a:p>
            <a:pPr algn="r">
              <a:lnSpc>
                <a:spcPts val="1569"/>
              </a:lnSpc>
            </a:pPr>
            <a:r>
              <a:rPr 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rPr>
              <a:t>+91-120-4670901-925</a:t>
            </a:r>
            <a:endParaRPr lang="en-US" sz="1015" dirty="0">
              <a:solidFill>
                <a:schemeClr val="tx1">
                  <a:lumMod val="75000"/>
                  <a:lumOff val="25000"/>
                </a:schemeClr>
              </a:solidFill>
              <a:latin typeface="Myriad Pro"/>
              <a:hlinkClick r:id="" action="ppaction://noaction"/>
            </a:endParaRPr>
          </a:p>
          <a:p>
            <a:pPr marL="218348" algn="r">
              <a:lnSpc>
                <a:spcPts val="1569"/>
              </a:lnSpc>
            </a:pPr>
            <a:r>
              <a:rPr 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  <a:hlinkClick r:id="" action="ppaction://noaction"/>
              </a:rPr>
              <a:t>sales@lifescienceintellipedia.com </a:t>
            </a:r>
            <a:r>
              <a:rPr 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itchFamily="34" charset="0"/>
              </a:rPr>
              <a:t> </a:t>
            </a:r>
          </a:p>
          <a:p>
            <a:pPr marL="218348" algn="r">
              <a:lnSpc>
                <a:spcPts val="1569"/>
              </a:lnSpc>
            </a:pPr>
            <a:r>
              <a:rPr 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itchFamily="34" charset="0"/>
                <a:hlinkClick r:id="rId4"/>
              </a:rPr>
              <a:t>info@lifescienceintellipedia.com</a:t>
            </a:r>
            <a:endParaRPr lang="en-US" sz="1015" dirty="0">
              <a:solidFill>
                <a:schemeClr val="tx1">
                  <a:lumMod val="75000"/>
                  <a:lumOff val="25000"/>
                </a:schemeClr>
              </a:solidFill>
              <a:latin typeface="Myriad Pro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7780" y="5881146"/>
            <a:ext cx="506437" cy="380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anchor="ctr">
            <a:noAutofit/>
          </a:bodyPr>
          <a:lstStyle/>
          <a:p>
            <a:r>
              <a:rPr lang="en-US" sz="1108" b="1" dirty="0">
                <a:solidFill>
                  <a:schemeClr val="accent1"/>
                </a:solidFill>
                <a:latin typeface="Myriad Pro"/>
              </a:rPr>
              <a:t>Email </a:t>
            </a:r>
            <a:endParaRPr lang="en-US" sz="1108" b="1" dirty="0">
              <a:solidFill>
                <a:schemeClr val="accent1"/>
              </a:solidFill>
            </a:endParaRPr>
          </a:p>
        </p:txBody>
      </p:sp>
      <p:sp>
        <p:nvSpPr>
          <p:cNvPr id="9" name="Trapezoid 8"/>
          <p:cNvSpPr/>
          <p:nvPr/>
        </p:nvSpPr>
        <p:spPr>
          <a:xfrm>
            <a:off x="164928" y="3810000"/>
            <a:ext cx="8947052" cy="337625"/>
          </a:xfrm>
          <a:prstGeom prst="trapezoid">
            <a:avLst>
              <a:gd name="adj" fmla="val 10708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2" b="1" dirty="0">
                <a:solidFill>
                  <a:schemeClr val="bg1"/>
                </a:solidFill>
              </a:rPr>
              <a:t>Contact Us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900821" y="1012414"/>
            <a:ext cx="3243179" cy="4016786"/>
            <a:chOff x="7330966" y="2499263"/>
            <a:chExt cx="2499768" cy="2967695"/>
          </a:xfrm>
        </p:grpSpPr>
        <p:sp>
          <p:nvSpPr>
            <p:cNvPr id="4" name="Rounded Rectangle 3"/>
            <p:cNvSpPr/>
            <p:nvPr/>
          </p:nvSpPr>
          <p:spPr>
            <a:xfrm>
              <a:off x="7627121" y="2620109"/>
              <a:ext cx="1998488" cy="1308581"/>
            </a:xfrm>
            <a:prstGeom prst="roundRect">
              <a:avLst>
                <a:gd name="adj" fmla="val 532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373346" y="3966654"/>
              <a:ext cx="2457387" cy="185052"/>
            </a:xfrm>
            <a:custGeom>
              <a:avLst/>
              <a:gdLst>
                <a:gd name="connsiteX0" fmla="*/ 0 w 3399044"/>
                <a:gd name="connsiteY0" fmla="*/ 24278 h 455756"/>
                <a:gd name="connsiteX1" fmla="*/ 24278 w 3399044"/>
                <a:gd name="connsiteY1" fmla="*/ 0 h 455756"/>
                <a:gd name="connsiteX2" fmla="*/ 3374766 w 3399044"/>
                <a:gd name="connsiteY2" fmla="*/ 0 h 455756"/>
                <a:gd name="connsiteX3" fmla="*/ 3399044 w 3399044"/>
                <a:gd name="connsiteY3" fmla="*/ 24278 h 455756"/>
                <a:gd name="connsiteX4" fmla="*/ 3399044 w 3399044"/>
                <a:gd name="connsiteY4" fmla="*/ 431478 h 455756"/>
                <a:gd name="connsiteX5" fmla="*/ 3374766 w 3399044"/>
                <a:gd name="connsiteY5" fmla="*/ 455756 h 455756"/>
                <a:gd name="connsiteX6" fmla="*/ 24278 w 3399044"/>
                <a:gd name="connsiteY6" fmla="*/ 455756 h 455756"/>
                <a:gd name="connsiteX7" fmla="*/ 0 w 3399044"/>
                <a:gd name="connsiteY7" fmla="*/ 431478 h 455756"/>
                <a:gd name="connsiteX8" fmla="*/ 0 w 3399044"/>
                <a:gd name="connsiteY8" fmla="*/ 24278 h 455756"/>
                <a:gd name="connsiteX0" fmla="*/ 0 w 3399044"/>
                <a:gd name="connsiteY0" fmla="*/ 76282 h 455756"/>
                <a:gd name="connsiteX1" fmla="*/ 24278 w 3399044"/>
                <a:gd name="connsiteY1" fmla="*/ 0 h 455756"/>
                <a:gd name="connsiteX2" fmla="*/ 3374766 w 3399044"/>
                <a:gd name="connsiteY2" fmla="*/ 0 h 455756"/>
                <a:gd name="connsiteX3" fmla="*/ 3399044 w 3399044"/>
                <a:gd name="connsiteY3" fmla="*/ 24278 h 455756"/>
                <a:gd name="connsiteX4" fmla="*/ 3399044 w 3399044"/>
                <a:gd name="connsiteY4" fmla="*/ 431478 h 455756"/>
                <a:gd name="connsiteX5" fmla="*/ 3374766 w 3399044"/>
                <a:gd name="connsiteY5" fmla="*/ 455756 h 455756"/>
                <a:gd name="connsiteX6" fmla="*/ 24278 w 3399044"/>
                <a:gd name="connsiteY6" fmla="*/ 455756 h 455756"/>
                <a:gd name="connsiteX7" fmla="*/ 0 w 3399044"/>
                <a:gd name="connsiteY7" fmla="*/ 431478 h 455756"/>
                <a:gd name="connsiteX8" fmla="*/ 0 w 3399044"/>
                <a:gd name="connsiteY8" fmla="*/ 76282 h 455756"/>
                <a:gd name="connsiteX0" fmla="*/ 0 w 3399044"/>
                <a:gd name="connsiteY0" fmla="*/ 76282 h 455756"/>
                <a:gd name="connsiteX1" fmla="*/ 162954 w 3399044"/>
                <a:gd name="connsiteY1" fmla="*/ 52004 h 455756"/>
                <a:gd name="connsiteX2" fmla="*/ 3374766 w 3399044"/>
                <a:gd name="connsiteY2" fmla="*/ 0 h 455756"/>
                <a:gd name="connsiteX3" fmla="*/ 3399044 w 3399044"/>
                <a:gd name="connsiteY3" fmla="*/ 24278 h 455756"/>
                <a:gd name="connsiteX4" fmla="*/ 3399044 w 3399044"/>
                <a:gd name="connsiteY4" fmla="*/ 431478 h 455756"/>
                <a:gd name="connsiteX5" fmla="*/ 3374766 w 3399044"/>
                <a:gd name="connsiteY5" fmla="*/ 455756 h 455756"/>
                <a:gd name="connsiteX6" fmla="*/ 24278 w 3399044"/>
                <a:gd name="connsiteY6" fmla="*/ 455756 h 455756"/>
                <a:gd name="connsiteX7" fmla="*/ 0 w 3399044"/>
                <a:gd name="connsiteY7" fmla="*/ 431478 h 455756"/>
                <a:gd name="connsiteX8" fmla="*/ 0 w 3399044"/>
                <a:gd name="connsiteY8" fmla="*/ 76282 h 455756"/>
                <a:gd name="connsiteX0" fmla="*/ 151678 w 3399044"/>
                <a:gd name="connsiteY0" fmla="*/ 154287 h 455756"/>
                <a:gd name="connsiteX1" fmla="*/ 162954 w 3399044"/>
                <a:gd name="connsiteY1" fmla="*/ 52004 h 455756"/>
                <a:gd name="connsiteX2" fmla="*/ 3374766 w 3399044"/>
                <a:gd name="connsiteY2" fmla="*/ 0 h 455756"/>
                <a:gd name="connsiteX3" fmla="*/ 3399044 w 3399044"/>
                <a:gd name="connsiteY3" fmla="*/ 24278 h 455756"/>
                <a:gd name="connsiteX4" fmla="*/ 3399044 w 3399044"/>
                <a:gd name="connsiteY4" fmla="*/ 431478 h 455756"/>
                <a:gd name="connsiteX5" fmla="*/ 3374766 w 3399044"/>
                <a:gd name="connsiteY5" fmla="*/ 455756 h 455756"/>
                <a:gd name="connsiteX6" fmla="*/ 24278 w 3399044"/>
                <a:gd name="connsiteY6" fmla="*/ 455756 h 455756"/>
                <a:gd name="connsiteX7" fmla="*/ 0 w 3399044"/>
                <a:gd name="connsiteY7" fmla="*/ 431478 h 455756"/>
                <a:gd name="connsiteX8" fmla="*/ 151678 w 3399044"/>
                <a:gd name="connsiteY8" fmla="*/ 154287 h 455756"/>
                <a:gd name="connsiteX0" fmla="*/ 151678 w 3399044"/>
                <a:gd name="connsiteY0" fmla="*/ 154287 h 455756"/>
                <a:gd name="connsiteX1" fmla="*/ 331967 w 3399044"/>
                <a:gd name="connsiteY1" fmla="*/ 99674 h 455756"/>
                <a:gd name="connsiteX2" fmla="*/ 3374766 w 3399044"/>
                <a:gd name="connsiteY2" fmla="*/ 0 h 455756"/>
                <a:gd name="connsiteX3" fmla="*/ 3399044 w 3399044"/>
                <a:gd name="connsiteY3" fmla="*/ 24278 h 455756"/>
                <a:gd name="connsiteX4" fmla="*/ 3399044 w 3399044"/>
                <a:gd name="connsiteY4" fmla="*/ 431478 h 455756"/>
                <a:gd name="connsiteX5" fmla="*/ 3374766 w 3399044"/>
                <a:gd name="connsiteY5" fmla="*/ 455756 h 455756"/>
                <a:gd name="connsiteX6" fmla="*/ 24278 w 3399044"/>
                <a:gd name="connsiteY6" fmla="*/ 455756 h 455756"/>
                <a:gd name="connsiteX7" fmla="*/ 0 w 3399044"/>
                <a:gd name="connsiteY7" fmla="*/ 431478 h 455756"/>
                <a:gd name="connsiteX8" fmla="*/ 151678 w 3399044"/>
                <a:gd name="connsiteY8" fmla="*/ 154287 h 455756"/>
                <a:gd name="connsiteX0" fmla="*/ 316356 w 3399044"/>
                <a:gd name="connsiteY0" fmla="*/ 210625 h 455756"/>
                <a:gd name="connsiteX1" fmla="*/ 331967 w 3399044"/>
                <a:gd name="connsiteY1" fmla="*/ 99674 h 455756"/>
                <a:gd name="connsiteX2" fmla="*/ 3374766 w 3399044"/>
                <a:gd name="connsiteY2" fmla="*/ 0 h 455756"/>
                <a:gd name="connsiteX3" fmla="*/ 3399044 w 3399044"/>
                <a:gd name="connsiteY3" fmla="*/ 24278 h 455756"/>
                <a:gd name="connsiteX4" fmla="*/ 3399044 w 3399044"/>
                <a:gd name="connsiteY4" fmla="*/ 431478 h 455756"/>
                <a:gd name="connsiteX5" fmla="*/ 3374766 w 3399044"/>
                <a:gd name="connsiteY5" fmla="*/ 455756 h 455756"/>
                <a:gd name="connsiteX6" fmla="*/ 24278 w 3399044"/>
                <a:gd name="connsiteY6" fmla="*/ 455756 h 455756"/>
                <a:gd name="connsiteX7" fmla="*/ 0 w 3399044"/>
                <a:gd name="connsiteY7" fmla="*/ 431478 h 455756"/>
                <a:gd name="connsiteX8" fmla="*/ 316356 w 3399044"/>
                <a:gd name="connsiteY8" fmla="*/ 210625 h 455756"/>
                <a:gd name="connsiteX0" fmla="*/ 316356 w 3399044"/>
                <a:gd name="connsiteY0" fmla="*/ 210625 h 455756"/>
                <a:gd name="connsiteX1" fmla="*/ 435975 w 3399044"/>
                <a:gd name="connsiteY1" fmla="*/ 156012 h 455756"/>
                <a:gd name="connsiteX2" fmla="*/ 3374766 w 3399044"/>
                <a:gd name="connsiteY2" fmla="*/ 0 h 455756"/>
                <a:gd name="connsiteX3" fmla="*/ 3399044 w 3399044"/>
                <a:gd name="connsiteY3" fmla="*/ 24278 h 455756"/>
                <a:gd name="connsiteX4" fmla="*/ 3399044 w 3399044"/>
                <a:gd name="connsiteY4" fmla="*/ 431478 h 455756"/>
                <a:gd name="connsiteX5" fmla="*/ 3374766 w 3399044"/>
                <a:gd name="connsiteY5" fmla="*/ 455756 h 455756"/>
                <a:gd name="connsiteX6" fmla="*/ 24278 w 3399044"/>
                <a:gd name="connsiteY6" fmla="*/ 455756 h 455756"/>
                <a:gd name="connsiteX7" fmla="*/ 0 w 3399044"/>
                <a:gd name="connsiteY7" fmla="*/ 431478 h 455756"/>
                <a:gd name="connsiteX8" fmla="*/ 316356 w 3399044"/>
                <a:gd name="connsiteY8" fmla="*/ 210625 h 455756"/>
                <a:gd name="connsiteX0" fmla="*/ 295324 w 3378012"/>
                <a:gd name="connsiteY0" fmla="*/ 210625 h 455756"/>
                <a:gd name="connsiteX1" fmla="*/ 414943 w 3378012"/>
                <a:gd name="connsiteY1" fmla="*/ 156012 h 455756"/>
                <a:gd name="connsiteX2" fmla="*/ 3353734 w 3378012"/>
                <a:gd name="connsiteY2" fmla="*/ 0 h 455756"/>
                <a:gd name="connsiteX3" fmla="*/ 3378012 w 3378012"/>
                <a:gd name="connsiteY3" fmla="*/ 24278 h 455756"/>
                <a:gd name="connsiteX4" fmla="*/ 3378012 w 3378012"/>
                <a:gd name="connsiteY4" fmla="*/ 431478 h 455756"/>
                <a:gd name="connsiteX5" fmla="*/ 3353734 w 3378012"/>
                <a:gd name="connsiteY5" fmla="*/ 455756 h 455756"/>
                <a:gd name="connsiteX6" fmla="*/ 3246 w 3378012"/>
                <a:gd name="connsiteY6" fmla="*/ 455756 h 455756"/>
                <a:gd name="connsiteX7" fmla="*/ 22304 w 3378012"/>
                <a:gd name="connsiteY7" fmla="*/ 366473 h 455756"/>
                <a:gd name="connsiteX8" fmla="*/ 295324 w 3378012"/>
                <a:gd name="connsiteY8" fmla="*/ 210625 h 455756"/>
                <a:gd name="connsiteX0" fmla="*/ 297970 w 3380658"/>
                <a:gd name="connsiteY0" fmla="*/ 210625 h 455756"/>
                <a:gd name="connsiteX1" fmla="*/ 417589 w 3380658"/>
                <a:gd name="connsiteY1" fmla="*/ 156012 h 455756"/>
                <a:gd name="connsiteX2" fmla="*/ 3356380 w 3380658"/>
                <a:gd name="connsiteY2" fmla="*/ 0 h 455756"/>
                <a:gd name="connsiteX3" fmla="*/ 3380658 w 3380658"/>
                <a:gd name="connsiteY3" fmla="*/ 24278 h 455756"/>
                <a:gd name="connsiteX4" fmla="*/ 3380658 w 3380658"/>
                <a:gd name="connsiteY4" fmla="*/ 431478 h 455756"/>
                <a:gd name="connsiteX5" fmla="*/ 3356380 w 3380658"/>
                <a:gd name="connsiteY5" fmla="*/ 455756 h 455756"/>
                <a:gd name="connsiteX6" fmla="*/ 5892 w 3380658"/>
                <a:gd name="connsiteY6" fmla="*/ 455756 h 455756"/>
                <a:gd name="connsiteX7" fmla="*/ 24950 w 3380658"/>
                <a:gd name="connsiteY7" fmla="*/ 366473 h 455756"/>
                <a:gd name="connsiteX8" fmla="*/ 297970 w 3380658"/>
                <a:gd name="connsiteY8" fmla="*/ 210625 h 455756"/>
                <a:gd name="connsiteX0" fmla="*/ 297970 w 3380658"/>
                <a:gd name="connsiteY0" fmla="*/ 210625 h 455756"/>
                <a:gd name="connsiteX1" fmla="*/ 443590 w 3380658"/>
                <a:gd name="connsiteY1" fmla="*/ 212350 h 455756"/>
                <a:gd name="connsiteX2" fmla="*/ 3356380 w 3380658"/>
                <a:gd name="connsiteY2" fmla="*/ 0 h 455756"/>
                <a:gd name="connsiteX3" fmla="*/ 3380658 w 3380658"/>
                <a:gd name="connsiteY3" fmla="*/ 24278 h 455756"/>
                <a:gd name="connsiteX4" fmla="*/ 3380658 w 3380658"/>
                <a:gd name="connsiteY4" fmla="*/ 431478 h 455756"/>
                <a:gd name="connsiteX5" fmla="*/ 3356380 w 3380658"/>
                <a:gd name="connsiteY5" fmla="*/ 455756 h 455756"/>
                <a:gd name="connsiteX6" fmla="*/ 5892 w 3380658"/>
                <a:gd name="connsiteY6" fmla="*/ 455756 h 455756"/>
                <a:gd name="connsiteX7" fmla="*/ 24950 w 3380658"/>
                <a:gd name="connsiteY7" fmla="*/ 366473 h 455756"/>
                <a:gd name="connsiteX8" fmla="*/ 297970 w 3380658"/>
                <a:gd name="connsiteY8" fmla="*/ 210625 h 455756"/>
                <a:gd name="connsiteX0" fmla="*/ 297970 w 3380658"/>
                <a:gd name="connsiteY0" fmla="*/ 210625 h 455756"/>
                <a:gd name="connsiteX1" fmla="*/ 460924 w 3380658"/>
                <a:gd name="connsiteY1" fmla="*/ 251353 h 455756"/>
                <a:gd name="connsiteX2" fmla="*/ 3356380 w 3380658"/>
                <a:gd name="connsiteY2" fmla="*/ 0 h 455756"/>
                <a:gd name="connsiteX3" fmla="*/ 3380658 w 3380658"/>
                <a:gd name="connsiteY3" fmla="*/ 24278 h 455756"/>
                <a:gd name="connsiteX4" fmla="*/ 3380658 w 3380658"/>
                <a:gd name="connsiteY4" fmla="*/ 431478 h 455756"/>
                <a:gd name="connsiteX5" fmla="*/ 3356380 w 3380658"/>
                <a:gd name="connsiteY5" fmla="*/ 455756 h 455756"/>
                <a:gd name="connsiteX6" fmla="*/ 5892 w 3380658"/>
                <a:gd name="connsiteY6" fmla="*/ 455756 h 455756"/>
                <a:gd name="connsiteX7" fmla="*/ 24950 w 3380658"/>
                <a:gd name="connsiteY7" fmla="*/ 366473 h 455756"/>
                <a:gd name="connsiteX8" fmla="*/ 297970 w 3380658"/>
                <a:gd name="connsiteY8" fmla="*/ 210625 h 455756"/>
                <a:gd name="connsiteX0" fmla="*/ 323972 w 3380658"/>
                <a:gd name="connsiteY0" fmla="*/ 284297 h 455756"/>
                <a:gd name="connsiteX1" fmla="*/ 460924 w 3380658"/>
                <a:gd name="connsiteY1" fmla="*/ 251353 h 455756"/>
                <a:gd name="connsiteX2" fmla="*/ 3356380 w 3380658"/>
                <a:gd name="connsiteY2" fmla="*/ 0 h 455756"/>
                <a:gd name="connsiteX3" fmla="*/ 3380658 w 3380658"/>
                <a:gd name="connsiteY3" fmla="*/ 24278 h 455756"/>
                <a:gd name="connsiteX4" fmla="*/ 3380658 w 3380658"/>
                <a:gd name="connsiteY4" fmla="*/ 431478 h 455756"/>
                <a:gd name="connsiteX5" fmla="*/ 3356380 w 3380658"/>
                <a:gd name="connsiteY5" fmla="*/ 455756 h 455756"/>
                <a:gd name="connsiteX6" fmla="*/ 5892 w 3380658"/>
                <a:gd name="connsiteY6" fmla="*/ 455756 h 455756"/>
                <a:gd name="connsiteX7" fmla="*/ 24950 w 3380658"/>
                <a:gd name="connsiteY7" fmla="*/ 366473 h 455756"/>
                <a:gd name="connsiteX8" fmla="*/ 323972 w 3380658"/>
                <a:gd name="connsiteY8" fmla="*/ 284297 h 455756"/>
                <a:gd name="connsiteX0" fmla="*/ 302303 w 3380658"/>
                <a:gd name="connsiteY0" fmla="*/ 232294 h 455756"/>
                <a:gd name="connsiteX1" fmla="*/ 460924 w 3380658"/>
                <a:gd name="connsiteY1" fmla="*/ 251353 h 455756"/>
                <a:gd name="connsiteX2" fmla="*/ 3356380 w 3380658"/>
                <a:gd name="connsiteY2" fmla="*/ 0 h 455756"/>
                <a:gd name="connsiteX3" fmla="*/ 3380658 w 3380658"/>
                <a:gd name="connsiteY3" fmla="*/ 24278 h 455756"/>
                <a:gd name="connsiteX4" fmla="*/ 3380658 w 3380658"/>
                <a:gd name="connsiteY4" fmla="*/ 431478 h 455756"/>
                <a:gd name="connsiteX5" fmla="*/ 3356380 w 3380658"/>
                <a:gd name="connsiteY5" fmla="*/ 455756 h 455756"/>
                <a:gd name="connsiteX6" fmla="*/ 5892 w 3380658"/>
                <a:gd name="connsiteY6" fmla="*/ 455756 h 455756"/>
                <a:gd name="connsiteX7" fmla="*/ 24950 w 3380658"/>
                <a:gd name="connsiteY7" fmla="*/ 366473 h 455756"/>
                <a:gd name="connsiteX8" fmla="*/ 302303 w 3380658"/>
                <a:gd name="connsiteY8" fmla="*/ 232294 h 455756"/>
                <a:gd name="connsiteX0" fmla="*/ 302303 w 3380658"/>
                <a:gd name="connsiteY0" fmla="*/ 201958 h 455756"/>
                <a:gd name="connsiteX1" fmla="*/ 460924 w 3380658"/>
                <a:gd name="connsiteY1" fmla="*/ 251353 h 455756"/>
                <a:gd name="connsiteX2" fmla="*/ 3356380 w 3380658"/>
                <a:gd name="connsiteY2" fmla="*/ 0 h 455756"/>
                <a:gd name="connsiteX3" fmla="*/ 3380658 w 3380658"/>
                <a:gd name="connsiteY3" fmla="*/ 24278 h 455756"/>
                <a:gd name="connsiteX4" fmla="*/ 3380658 w 3380658"/>
                <a:gd name="connsiteY4" fmla="*/ 431478 h 455756"/>
                <a:gd name="connsiteX5" fmla="*/ 3356380 w 3380658"/>
                <a:gd name="connsiteY5" fmla="*/ 455756 h 455756"/>
                <a:gd name="connsiteX6" fmla="*/ 5892 w 3380658"/>
                <a:gd name="connsiteY6" fmla="*/ 455756 h 455756"/>
                <a:gd name="connsiteX7" fmla="*/ 24950 w 3380658"/>
                <a:gd name="connsiteY7" fmla="*/ 366473 h 455756"/>
                <a:gd name="connsiteX8" fmla="*/ 302303 w 3380658"/>
                <a:gd name="connsiteY8" fmla="*/ 201958 h 455756"/>
                <a:gd name="connsiteX0" fmla="*/ 302303 w 3380658"/>
                <a:gd name="connsiteY0" fmla="*/ 214959 h 455756"/>
                <a:gd name="connsiteX1" fmla="*/ 460924 w 3380658"/>
                <a:gd name="connsiteY1" fmla="*/ 251353 h 455756"/>
                <a:gd name="connsiteX2" fmla="*/ 3356380 w 3380658"/>
                <a:gd name="connsiteY2" fmla="*/ 0 h 455756"/>
                <a:gd name="connsiteX3" fmla="*/ 3380658 w 3380658"/>
                <a:gd name="connsiteY3" fmla="*/ 24278 h 455756"/>
                <a:gd name="connsiteX4" fmla="*/ 3380658 w 3380658"/>
                <a:gd name="connsiteY4" fmla="*/ 431478 h 455756"/>
                <a:gd name="connsiteX5" fmla="*/ 3356380 w 3380658"/>
                <a:gd name="connsiteY5" fmla="*/ 455756 h 455756"/>
                <a:gd name="connsiteX6" fmla="*/ 5892 w 3380658"/>
                <a:gd name="connsiteY6" fmla="*/ 455756 h 455756"/>
                <a:gd name="connsiteX7" fmla="*/ 24950 w 3380658"/>
                <a:gd name="connsiteY7" fmla="*/ 366473 h 455756"/>
                <a:gd name="connsiteX8" fmla="*/ 302303 w 3380658"/>
                <a:gd name="connsiteY8" fmla="*/ 214959 h 455756"/>
                <a:gd name="connsiteX0" fmla="*/ 311331 w 3389686"/>
                <a:gd name="connsiteY0" fmla="*/ 214959 h 455756"/>
                <a:gd name="connsiteX1" fmla="*/ 469952 w 3389686"/>
                <a:gd name="connsiteY1" fmla="*/ 251353 h 455756"/>
                <a:gd name="connsiteX2" fmla="*/ 3365408 w 3389686"/>
                <a:gd name="connsiteY2" fmla="*/ 0 h 455756"/>
                <a:gd name="connsiteX3" fmla="*/ 3389686 w 3389686"/>
                <a:gd name="connsiteY3" fmla="*/ 24278 h 455756"/>
                <a:gd name="connsiteX4" fmla="*/ 3389686 w 3389686"/>
                <a:gd name="connsiteY4" fmla="*/ 431478 h 455756"/>
                <a:gd name="connsiteX5" fmla="*/ 3365408 w 3389686"/>
                <a:gd name="connsiteY5" fmla="*/ 455756 h 455756"/>
                <a:gd name="connsiteX6" fmla="*/ 14920 w 3389686"/>
                <a:gd name="connsiteY6" fmla="*/ 455756 h 455756"/>
                <a:gd name="connsiteX7" fmla="*/ 12310 w 3389686"/>
                <a:gd name="connsiteY7" fmla="*/ 370806 h 455756"/>
                <a:gd name="connsiteX8" fmla="*/ 311331 w 3389686"/>
                <a:gd name="connsiteY8" fmla="*/ 214959 h 455756"/>
                <a:gd name="connsiteX0" fmla="*/ 311331 w 3389686"/>
                <a:gd name="connsiteY0" fmla="*/ 191195 h 431992"/>
                <a:gd name="connsiteX1" fmla="*/ 469952 w 3389686"/>
                <a:gd name="connsiteY1" fmla="*/ 227589 h 431992"/>
                <a:gd name="connsiteX2" fmla="*/ 3252733 w 3389686"/>
                <a:gd name="connsiteY2" fmla="*/ 240589 h 431992"/>
                <a:gd name="connsiteX3" fmla="*/ 3389686 w 3389686"/>
                <a:gd name="connsiteY3" fmla="*/ 514 h 431992"/>
                <a:gd name="connsiteX4" fmla="*/ 3389686 w 3389686"/>
                <a:gd name="connsiteY4" fmla="*/ 407714 h 431992"/>
                <a:gd name="connsiteX5" fmla="*/ 3365408 w 3389686"/>
                <a:gd name="connsiteY5" fmla="*/ 431992 h 431992"/>
                <a:gd name="connsiteX6" fmla="*/ 14920 w 3389686"/>
                <a:gd name="connsiteY6" fmla="*/ 431992 h 431992"/>
                <a:gd name="connsiteX7" fmla="*/ 12310 w 3389686"/>
                <a:gd name="connsiteY7" fmla="*/ 347042 h 431992"/>
                <a:gd name="connsiteX8" fmla="*/ 311331 w 3389686"/>
                <a:gd name="connsiteY8" fmla="*/ 191195 h 431992"/>
                <a:gd name="connsiteX0" fmla="*/ 311331 w 3389686"/>
                <a:gd name="connsiteY0" fmla="*/ 191231 h 432028"/>
                <a:gd name="connsiteX1" fmla="*/ 469952 w 3389686"/>
                <a:gd name="connsiteY1" fmla="*/ 227625 h 432028"/>
                <a:gd name="connsiteX2" fmla="*/ 3248399 w 3389686"/>
                <a:gd name="connsiteY2" fmla="*/ 223291 h 432028"/>
                <a:gd name="connsiteX3" fmla="*/ 3389686 w 3389686"/>
                <a:gd name="connsiteY3" fmla="*/ 550 h 432028"/>
                <a:gd name="connsiteX4" fmla="*/ 3389686 w 3389686"/>
                <a:gd name="connsiteY4" fmla="*/ 407750 h 432028"/>
                <a:gd name="connsiteX5" fmla="*/ 3365408 w 3389686"/>
                <a:gd name="connsiteY5" fmla="*/ 432028 h 432028"/>
                <a:gd name="connsiteX6" fmla="*/ 14920 w 3389686"/>
                <a:gd name="connsiteY6" fmla="*/ 432028 h 432028"/>
                <a:gd name="connsiteX7" fmla="*/ 12310 w 3389686"/>
                <a:gd name="connsiteY7" fmla="*/ 347078 h 432028"/>
                <a:gd name="connsiteX8" fmla="*/ 311331 w 3389686"/>
                <a:gd name="connsiteY8" fmla="*/ 191231 h 432028"/>
                <a:gd name="connsiteX0" fmla="*/ 311331 w 3389686"/>
                <a:gd name="connsiteY0" fmla="*/ 191231 h 432028"/>
                <a:gd name="connsiteX1" fmla="*/ 469952 w 3389686"/>
                <a:gd name="connsiteY1" fmla="*/ 205956 h 432028"/>
                <a:gd name="connsiteX2" fmla="*/ 3248399 w 3389686"/>
                <a:gd name="connsiteY2" fmla="*/ 223291 h 432028"/>
                <a:gd name="connsiteX3" fmla="*/ 3389686 w 3389686"/>
                <a:gd name="connsiteY3" fmla="*/ 550 h 432028"/>
                <a:gd name="connsiteX4" fmla="*/ 3389686 w 3389686"/>
                <a:gd name="connsiteY4" fmla="*/ 407750 h 432028"/>
                <a:gd name="connsiteX5" fmla="*/ 3365408 w 3389686"/>
                <a:gd name="connsiteY5" fmla="*/ 432028 h 432028"/>
                <a:gd name="connsiteX6" fmla="*/ 14920 w 3389686"/>
                <a:gd name="connsiteY6" fmla="*/ 432028 h 432028"/>
                <a:gd name="connsiteX7" fmla="*/ 12310 w 3389686"/>
                <a:gd name="connsiteY7" fmla="*/ 347078 h 432028"/>
                <a:gd name="connsiteX8" fmla="*/ 311331 w 3389686"/>
                <a:gd name="connsiteY8" fmla="*/ 191231 h 432028"/>
                <a:gd name="connsiteX0" fmla="*/ 311331 w 3389686"/>
                <a:gd name="connsiteY0" fmla="*/ 191231 h 432028"/>
                <a:gd name="connsiteX1" fmla="*/ 469952 w 3389686"/>
                <a:gd name="connsiteY1" fmla="*/ 205956 h 432028"/>
                <a:gd name="connsiteX2" fmla="*/ 3248399 w 3389686"/>
                <a:gd name="connsiteY2" fmla="*/ 223291 h 432028"/>
                <a:gd name="connsiteX3" fmla="*/ 3389686 w 3389686"/>
                <a:gd name="connsiteY3" fmla="*/ 550 h 432028"/>
                <a:gd name="connsiteX4" fmla="*/ 3298680 w 3389686"/>
                <a:gd name="connsiteY4" fmla="*/ 325492 h 432028"/>
                <a:gd name="connsiteX5" fmla="*/ 3389686 w 3389686"/>
                <a:gd name="connsiteY5" fmla="*/ 407750 h 432028"/>
                <a:gd name="connsiteX6" fmla="*/ 3365408 w 3389686"/>
                <a:gd name="connsiteY6" fmla="*/ 432028 h 432028"/>
                <a:gd name="connsiteX7" fmla="*/ 14920 w 3389686"/>
                <a:gd name="connsiteY7" fmla="*/ 432028 h 432028"/>
                <a:gd name="connsiteX8" fmla="*/ 12310 w 3389686"/>
                <a:gd name="connsiteY8" fmla="*/ 347078 h 432028"/>
                <a:gd name="connsiteX9" fmla="*/ 311331 w 3389686"/>
                <a:gd name="connsiteY9" fmla="*/ 191231 h 432028"/>
                <a:gd name="connsiteX0" fmla="*/ 311331 w 3389686"/>
                <a:gd name="connsiteY0" fmla="*/ 3623 h 244420"/>
                <a:gd name="connsiteX1" fmla="*/ 469952 w 3389686"/>
                <a:gd name="connsiteY1" fmla="*/ 18348 h 244420"/>
                <a:gd name="connsiteX2" fmla="*/ 3248399 w 3389686"/>
                <a:gd name="connsiteY2" fmla="*/ 35683 h 244420"/>
                <a:gd name="connsiteX3" fmla="*/ 3259676 w 3389686"/>
                <a:gd name="connsiteY3" fmla="*/ 94629 h 244420"/>
                <a:gd name="connsiteX4" fmla="*/ 3298680 w 3389686"/>
                <a:gd name="connsiteY4" fmla="*/ 137884 h 244420"/>
                <a:gd name="connsiteX5" fmla="*/ 3389686 w 3389686"/>
                <a:gd name="connsiteY5" fmla="*/ 220142 h 244420"/>
                <a:gd name="connsiteX6" fmla="*/ 3365408 w 3389686"/>
                <a:gd name="connsiteY6" fmla="*/ 244420 h 244420"/>
                <a:gd name="connsiteX7" fmla="*/ 14920 w 3389686"/>
                <a:gd name="connsiteY7" fmla="*/ 244420 h 244420"/>
                <a:gd name="connsiteX8" fmla="*/ 12310 w 3389686"/>
                <a:gd name="connsiteY8" fmla="*/ 159470 h 244420"/>
                <a:gd name="connsiteX9" fmla="*/ 311331 w 3389686"/>
                <a:gd name="connsiteY9" fmla="*/ 3623 h 244420"/>
                <a:gd name="connsiteX0" fmla="*/ 311331 w 3389686"/>
                <a:gd name="connsiteY0" fmla="*/ 3623 h 244420"/>
                <a:gd name="connsiteX1" fmla="*/ 469952 w 3389686"/>
                <a:gd name="connsiteY1" fmla="*/ 18348 h 244420"/>
                <a:gd name="connsiteX2" fmla="*/ 3079386 w 3389686"/>
                <a:gd name="connsiteY2" fmla="*/ 57351 h 244420"/>
                <a:gd name="connsiteX3" fmla="*/ 3259676 w 3389686"/>
                <a:gd name="connsiteY3" fmla="*/ 94629 h 244420"/>
                <a:gd name="connsiteX4" fmla="*/ 3298680 w 3389686"/>
                <a:gd name="connsiteY4" fmla="*/ 137884 h 244420"/>
                <a:gd name="connsiteX5" fmla="*/ 3389686 w 3389686"/>
                <a:gd name="connsiteY5" fmla="*/ 220142 h 244420"/>
                <a:gd name="connsiteX6" fmla="*/ 3365408 w 3389686"/>
                <a:gd name="connsiteY6" fmla="*/ 244420 h 244420"/>
                <a:gd name="connsiteX7" fmla="*/ 14920 w 3389686"/>
                <a:gd name="connsiteY7" fmla="*/ 244420 h 244420"/>
                <a:gd name="connsiteX8" fmla="*/ 12310 w 3389686"/>
                <a:gd name="connsiteY8" fmla="*/ 159470 h 244420"/>
                <a:gd name="connsiteX9" fmla="*/ 311331 w 3389686"/>
                <a:gd name="connsiteY9" fmla="*/ 3623 h 244420"/>
                <a:gd name="connsiteX0" fmla="*/ 311331 w 3389686"/>
                <a:gd name="connsiteY0" fmla="*/ 3623 h 244420"/>
                <a:gd name="connsiteX1" fmla="*/ 469952 w 3389686"/>
                <a:gd name="connsiteY1" fmla="*/ 18348 h 244420"/>
                <a:gd name="connsiteX2" fmla="*/ 3070718 w 3389686"/>
                <a:gd name="connsiteY2" fmla="*/ 31350 h 244420"/>
                <a:gd name="connsiteX3" fmla="*/ 3259676 w 3389686"/>
                <a:gd name="connsiteY3" fmla="*/ 94629 h 244420"/>
                <a:gd name="connsiteX4" fmla="*/ 3298680 w 3389686"/>
                <a:gd name="connsiteY4" fmla="*/ 137884 h 244420"/>
                <a:gd name="connsiteX5" fmla="*/ 3389686 w 3389686"/>
                <a:gd name="connsiteY5" fmla="*/ 220142 h 244420"/>
                <a:gd name="connsiteX6" fmla="*/ 3365408 w 3389686"/>
                <a:gd name="connsiteY6" fmla="*/ 244420 h 244420"/>
                <a:gd name="connsiteX7" fmla="*/ 14920 w 3389686"/>
                <a:gd name="connsiteY7" fmla="*/ 244420 h 244420"/>
                <a:gd name="connsiteX8" fmla="*/ 12310 w 3389686"/>
                <a:gd name="connsiteY8" fmla="*/ 159470 h 244420"/>
                <a:gd name="connsiteX9" fmla="*/ 311331 w 3389686"/>
                <a:gd name="connsiteY9" fmla="*/ 3623 h 244420"/>
                <a:gd name="connsiteX0" fmla="*/ 311331 w 3389686"/>
                <a:gd name="connsiteY0" fmla="*/ 3623 h 244420"/>
                <a:gd name="connsiteX1" fmla="*/ 469952 w 3389686"/>
                <a:gd name="connsiteY1" fmla="*/ 18348 h 244420"/>
                <a:gd name="connsiteX2" fmla="*/ 3070718 w 3389686"/>
                <a:gd name="connsiteY2" fmla="*/ 31350 h 244420"/>
                <a:gd name="connsiteX3" fmla="*/ 3238008 w 3389686"/>
                <a:gd name="connsiteY3" fmla="*/ 107630 h 244420"/>
                <a:gd name="connsiteX4" fmla="*/ 3298680 w 3389686"/>
                <a:gd name="connsiteY4" fmla="*/ 137884 h 244420"/>
                <a:gd name="connsiteX5" fmla="*/ 3389686 w 3389686"/>
                <a:gd name="connsiteY5" fmla="*/ 220142 h 244420"/>
                <a:gd name="connsiteX6" fmla="*/ 3365408 w 3389686"/>
                <a:gd name="connsiteY6" fmla="*/ 244420 h 244420"/>
                <a:gd name="connsiteX7" fmla="*/ 14920 w 3389686"/>
                <a:gd name="connsiteY7" fmla="*/ 244420 h 244420"/>
                <a:gd name="connsiteX8" fmla="*/ 12310 w 3389686"/>
                <a:gd name="connsiteY8" fmla="*/ 159470 h 244420"/>
                <a:gd name="connsiteX9" fmla="*/ 311331 w 3389686"/>
                <a:gd name="connsiteY9" fmla="*/ 3623 h 244420"/>
                <a:gd name="connsiteX0" fmla="*/ 311331 w 3389686"/>
                <a:gd name="connsiteY0" fmla="*/ 3623 h 244420"/>
                <a:gd name="connsiteX1" fmla="*/ 469952 w 3389686"/>
                <a:gd name="connsiteY1" fmla="*/ 18348 h 244420"/>
                <a:gd name="connsiteX2" fmla="*/ 3070718 w 3389686"/>
                <a:gd name="connsiteY2" fmla="*/ 31350 h 244420"/>
                <a:gd name="connsiteX3" fmla="*/ 3238008 w 3389686"/>
                <a:gd name="connsiteY3" fmla="*/ 107630 h 244420"/>
                <a:gd name="connsiteX4" fmla="*/ 3290013 w 3389686"/>
                <a:gd name="connsiteY4" fmla="*/ 159552 h 244420"/>
                <a:gd name="connsiteX5" fmla="*/ 3389686 w 3389686"/>
                <a:gd name="connsiteY5" fmla="*/ 220142 h 244420"/>
                <a:gd name="connsiteX6" fmla="*/ 3365408 w 3389686"/>
                <a:gd name="connsiteY6" fmla="*/ 244420 h 244420"/>
                <a:gd name="connsiteX7" fmla="*/ 14920 w 3389686"/>
                <a:gd name="connsiteY7" fmla="*/ 244420 h 244420"/>
                <a:gd name="connsiteX8" fmla="*/ 12310 w 3389686"/>
                <a:gd name="connsiteY8" fmla="*/ 159470 h 244420"/>
                <a:gd name="connsiteX9" fmla="*/ 311331 w 3389686"/>
                <a:gd name="connsiteY9" fmla="*/ 3623 h 244420"/>
                <a:gd name="connsiteX0" fmla="*/ 311331 w 3389686"/>
                <a:gd name="connsiteY0" fmla="*/ 3623 h 253087"/>
                <a:gd name="connsiteX1" fmla="*/ 469952 w 3389686"/>
                <a:gd name="connsiteY1" fmla="*/ 18348 h 253087"/>
                <a:gd name="connsiteX2" fmla="*/ 3070718 w 3389686"/>
                <a:gd name="connsiteY2" fmla="*/ 31350 h 253087"/>
                <a:gd name="connsiteX3" fmla="*/ 3238008 w 3389686"/>
                <a:gd name="connsiteY3" fmla="*/ 107630 h 253087"/>
                <a:gd name="connsiteX4" fmla="*/ 3290013 w 3389686"/>
                <a:gd name="connsiteY4" fmla="*/ 159552 h 253087"/>
                <a:gd name="connsiteX5" fmla="*/ 3389686 w 3389686"/>
                <a:gd name="connsiteY5" fmla="*/ 220142 h 253087"/>
                <a:gd name="connsiteX6" fmla="*/ 3252734 w 3389686"/>
                <a:gd name="connsiteY6" fmla="*/ 253087 h 253087"/>
                <a:gd name="connsiteX7" fmla="*/ 14920 w 3389686"/>
                <a:gd name="connsiteY7" fmla="*/ 244420 h 253087"/>
                <a:gd name="connsiteX8" fmla="*/ 12310 w 3389686"/>
                <a:gd name="connsiteY8" fmla="*/ 159470 h 253087"/>
                <a:gd name="connsiteX9" fmla="*/ 311331 w 3389686"/>
                <a:gd name="connsiteY9" fmla="*/ 3623 h 253087"/>
                <a:gd name="connsiteX0" fmla="*/ 311331 w 3368018"/>
                <a:gd name="connsiteY0" fmla="*/ 3623 h 253087"/>
                <a:gd name="connsiteX1" fmla="*/ 469952 w 3368018"/>
                <a:gd name="connsiteY1" fmla="*/ 18348 h 253087"/>
                <a:gd name="connsiteX2" fmla="*/ 3070718 w 3368018"/>
                <a:gd name="connsiteY2" fmla="*/ 31350 h 253087"/>
                <a:gd name="connsiteX3" fmla="*/ 3238008 w 3368018"/>
                <a:gd name="connsiteY3" fmla="*/ 107630 h 253087"/>
                <a:gd name="connsiteX4" fmla="*/ 3290013 w 3368018"/>
                <a:gd name="connsiteY4" fmla="*/ 159552 h 253087"/>
                <a:gd name="connsiteX5" fmla="*/ 3368018 w 3368018"/>
                <a:gd name="connsiteY5" fmla="*/ 237477 h 253087"/>
                <a:gd name="connsiteX6" fmla="*/ 3252734 w 3368018"/>
                <a:gd name="connsiteY6" fmla="*/ 253087 h 253087"/>
                <a:gd name="connsiteX7" fmla="*/ 14920 w 3368018"/>
                <a:gd name="connsiteY7" fmla="*/ 244420 h 253087"/>
                <a:gd name="connsiteX8" fmla="*/ 12310 w 3368018"/>
                <a:gd name="connsiteY8" fmla="*/ 159470 h 253087"/>
                <a:gd name="connsiteX9" fmla="*/ 311331 w 3368018"/>
                <a:gd name="connsiteY9" fmla="*/ 3623 h 253087"/>
                <a:gd name="connsiteX0" fmla="*/ 311331 w 3368018"/>
                <a:gd name="connsiteY0" fmla="*/ 3623 h 257421"/>
                <a:gd name="connsiteX1" fmla="*/ 469952 w 3368018"/>
                <a:gd name="connsiteY1" fmla="*/ 18348 h 257421"/>
                <a:gd name="connsiteX2" fmla="*/ 3070718 w 3368018"/>
                <a:gd name="connsiteY2" fmla="*/ 31350 h 257421"/>
                <a:gd name="connsiteX3" fmla="*/ 3238008 w 3368018"/>
                <a:gd name="connsiteY3" fmla="*/ 107630 h 257421"/>
                <a:gd name="connsiteX4" fmla="*/ 3290013 w 3368018"/>
                <a:gd name="connsiteY4" fmla="*/ 159552 h 257421"/>
                <a:gd name="connsiteX5" fmla="*/ 3368018 w 3368018"/>
                <a:gd name="connsiteY5" fmla="*/ 237477 h 257421"/>
                <a:gd name="connsiteX6" fmla="*/ 3270069 w 3368018"/>
                <a:gd name="connsiteY6" fmla="*/ 257421 h 257421"/>
                <a:gd name="connsiteX7" fmla="*/ 14920 w 3368018"/>
                <a:gd name="connsiteY7" fmla="*/ 244420 h 257421"/>
                <a:gd name="connsiteX8" fmla="*/ 12310 w 3368018"/>
                <a:gd name="connsiteY8" fmla="*/ 159470 h 257421"/>
                <a:gd name="connsiteX9" fmla="*/ 311331 w 3368018"/>
                <a:gd name="connsiteY9" fmla="*/ 3623 h 257421"/>
                <a:gd name="connsiteX0" fmla="*/ 311331 w 3368018"/>
                <a:gd name="connsiteY0" fmla="*/ 3623 h 257421"/>
                <a:gd name="connsiteX1" fmla="*/ 469952 w 3368018"/>
                <a:gd name="connsiteY1" fmla="*/ 18348 h 257421"/>
                <a:gd name="connsiteX2" fmla="*/ 3070718 w 3368018"/>
                <a:gd name="connsiteY2" fmla="*/ 31350 h 257421"/>
                <a:gd name="connsiteX3" fmla="*/ 3238008 w 3368018"/>
                <a:gd name="connsiteY3" fmla="*/ 107630 h 257421"/>
                <a:gd name="connsiteX4" fmla="*/ 3290013 w 3368018"/>
                <a:gd name="connsiteY4" fmla="*/ 159552 h 257421"/>
                <a:gd name="connsiteX5" fmla="*/ 3368018 w 3368018"/>
                <a:gd name="connsiteY5" fmla="*/ 237477 h 257421"/>
                <a:gd name="connsiteX6" fmla="*/ 3270069 w 3368018"/>
                <a:gd name="connsiteY6" fmla="*/ 257421 h 257421"/>
                <a:gd name="connsiteX7" fmla="*/ 14920 w 3368018"/>
                <a:gd name="connsiteY7" fmla="*/ 244420 h 257421"/>
                <a:gd name="connsiteX8" fmla="*/ 12310 w 3368018"/>
                <a:gd name="connsiteY8" fmla="*/ 159470 h 257421"/>
                <a:gd name="connsiteX9" fmla="*/ 311331 w 3368018"/>
                <a:gd name="connsiteY9" fmla="*/ 3623 h 257421"/>
                <a:gd name="connsiteX0" fmla="*/ 311331 w 3368018"/>
                <a:gd name="connsiteY0" fmla="*/ 3623 h 257421"/>
                <a:gd name="connsiteX1" fmla="*/ 469952 w 3368018"/>
                <a:gd name="connsiteY1" fmla="*/ 18348 h 257421"/>
                <a:gd name="connsiteX2" fmla="*/ 3070718 w 3368018"/>
                <a:gd name="connsiteY2" fmla="*/ 31350 h 257421"/>
                <a:gd name="connsiteX3" fmla="*/ 3238008 w 3368018"/>
                <a:gd name="connsiteY3" fmla="*/ 107630 h 257421"/>
                <a:gd name="connsiteX4" fmla="*/ 3290013 w 3368018"/>
                <a:gd name="connsiteY4" fmla="*/ 159552 h 257421"/>
                <a:gd name="connsiteX5" fmla="*/ 3368018 w 3368018"/>
                <a:gd name="connsiteY5" fmla="*/ 237477 h 257421"/>
                <a:gd name="connsiteX6" fmla="*/ 3270069 w 3368018"/>
                <a:gd name="connsiteY6" fmla="*/ 257421 h 257421"/>
                <a:gd name="connsiteX7" fmla="*/ 14920 w 3368018"/>
                <a:gd name="connsiteY7" fmla="*/ 244420 h 257421"/>
                <a:gd name="connsiteX8" fmla="*/ 12310 w 3368018"/>
                <a:gd name="connsiteY8" fmla="*/ 159470 h 257421"/>
                <a:gd name="connsiteX9" fmla="*/ 311331 w 3368018"/>
                <a:gd name="connsiteY9" fmla="*/ 3623 h 257421"/>
                <a:gd name="connsiteX0" fmla="*/ 307749 w 3364436"/>
                <a:gd name="connsiteY0" fmla="*/ 3623 h 257421"/>
                <a:gd name="connsiteX1" fmla="*/ 466370 w 3364436"/>
                <a:gd name="connsiteY1" fmla="*/ 18348 h 257421"/>
                <a:gd name="connsiteX2" fmla="*/ 3067136 w 3364436"/>
                <a:gd name="connsiteY2" fmla="*/ 31350 h 257421"/>
                <a:gd name="connsiteX3" fmla="*/ 3234426 w 3364436"/>
                <a:gd name="connsiteY3" fmla="*/ 107630 h 257421"/>
                <a:gd name="connsiteX4" fmla="*/ 3286431 w 3364436"/>
                <a:gd name="connsiteY4" fmla="*/ 159552 h 257421"/>
                <a:gd name="connsiteX5" fmla="*/ 3364436 w 3364436"/>
                <a:gd name="connsiteY5" fmla="*/ 237477 h 257421"/>
                <a:gd name="connsiteX6" fmla="*/ 3266487 w 3364436"/>
                <a:gd name="connsiteY6" fmla="*/ 257421 h 257421"/>
                <a:gd name="connsiteX7" fmla="*/ 24339 w 3364436"/>
                <a:gd name="connsiteY7" fmla="*/ 244420 h 257421"/>
                <a:gd name="connsiteX8" fmla="*/ 8728 w 3364436"/>
                <a:gd name="connsiteY8" fmla="*/ 159470 h 257421"/>
                <a:gd name="connsiteX9" fmla="*/ 307749 w 3364436"/>
                <a:gd name="connsiteY9" fmla="*/ 3623 h 257421"/>
                <a:gd name="connsiteX0" fmla="*/ 307749 w 3364436"/>
                <a:gd name="connsiteY0" fmla="*/ 3623 h 257421"/>
                <a:gd name="connsiteX1" fmla="*/ 466370 w 3364436"/>
                <a:gd name="connsiteY1" fmla="*/ 18348 h 257421"/>
                <a:gd name="connsiteX2" fmla="*/ 3067136 w 3364436"/>
                <a:gd name="connsiteY2" fmla="*/ 31350 h 257421"/>
                <a:gd name="connsiteX3" fmla="*/ 3234426 w 3364436"/>
                <a:gd name="connsiteY3" fmla="*/ 107630 h 257421"/>
                <a:gd name="connsiteX4" fmla="*/ 3286431 w 3364436"/>
                <a:gd name="connsiteY4" fmla="*/ 159552 h 257421"/>
                <a:gd name="connsiteX5" fmla="*/ 3364436 w 3364436"/>
                <a:gd name="connsiteY5" fmla="*/ 237477 h 257421"/>
                <a:gd name="connsiteX6" fmla="*/ 3067139 w 3364436"/>
                <a:gd name="connsiteY6" fmla="*/ 257421 h 257421"/>
                <a:gd name="connsiteX7" fmla="*/ 24339 w 3364436"/>
                <a:gd name="connsiteY7" fmla="*/ 244420 h 257421"/>
                <a:gd name="connsiteX8" fmla="*/ 8728 w 3364436"/>
                <a:gd name="connsiteY8" fmla="*/ 159470 h 257421"/>
                <a:gd name="connsiteX9" fmla="*/ 307749 w 3364436"/>
                <a:gd name="connsiteY9" fmla="*/ 3623 h 257421"/>
                <a:gd name="connsiteX0" fmla="*/ 307749 w 3364436"/>
                <a:gd name="connsiteY0" fmla="*/ 3623 h 266088"/>
                <a:gd name="connsiteX1" fmla="*/ 466370 w 3364436"/>
                <a:gd name="connsiteY1" fmla="*/ 18348 h 266088"/>
                <a:gd name="connsiteX2" fmla="*/ 3067136 w 3364436"/>
                <a:gd name="connsiteY2" fmla="*/ 31350 h 266088"/>
                <a:gd name="connsiteX3" fmla="*/ 3234426 w 3364436"/>
                <a:gd name="connsiteY3" fmla="*/ 107630 h 266088"/>
                <a:gd name="connsiteX4" fmla="*/ 3286431 w 3364436"/>
                <a:gd name="connsiteY4" fmla="*/ 159552 h 266088"/>
                <a:gd name="connsiteX5" fmla="*/ 3364436 w 3364436"/>
                <a:gd name="connsiteY5" fmla="*/ 237477 h 266088"/>
                <a:gd name="connsiteX6" fmla="*/ 3015135 w 3364436"/>
                <a:gd name="connsiteY6" fmla="*/ 266088 h 266088"/>
                <a:gd name="connsiteX7" fmla="*/ 24339 w 3364436"/>
                <a:gd name="connsiteY7" fmla="*/ 244420 h 266088"/>
                <a:gd name="connsiteX8" fmla="*/ 8728 w 3364436"/>
                <a:gd name="connsiteY8" fmla="*/ 159470 h 266088"/>
                <a:gd name="connsiteX9" fmla="*/ 307749 w 3364436"/>
                <a:gd name="connsiteY9" fmla="*/ 3623 h 266088"/>
                <a:gd name="connsiteX0" fmla="*/ 307749 w 3364436"/>
                <a:gd name="connsiteY0" fmla="*/ 3623 h 266088"/>
                <a:gd name="connsiteX1" fmla="*/ 466370 w 3364436"/>
                <a:gd name="connsiteY1" fmla="*/ 18348 h 266088"/>
                <a:gd name="connsiteX2" fmla="*/ 3067136 w 3364436"/>
                <a:gd name="connsiteY2" fmla="*/ 31350 h 266088"/>
                <a:gd name="connsiteX3" fmla="*/ 3234426 w 3364436"/>
                <a:gd name="connsiteY3" fmla="*/ 107630 h 266088"/>
                <a:gd name="connsiteX4" fmla="*/ 3299432 w 3364436"/>
                <a:gd name="connsiteY4" fmla="*/ 159552 h 266088"/>
                <a:gd name="connsiteX5" fmla="*/ 3364436 w 3364436"/>
                <a:gd name="connsiteY5" fmla="*/ 237477 h 266088"/>
                <a:gd name="connsiteX6" fmla="*/ 3015135 w 3364436"/>
                <a:gd name="connsiteY6" fmla="*/ 266088 h 266088"/>
                <a:gd name="connsiteX7" fmla="*/ 24339 w 3364436"/>
                <a:gd name="connsiteY7" fmla="*/ 244420 h 266088"/>
                <a:gd name="connsiteX8" fmla="*/ 8728 w 3364436"/>
                <a:gd name="connsiteY8" fmla="*/ 159470 h 266088"/>
                <a:gd name="connsiteX9" fmla="*/ 307749 w 3364436"/>
                <a:gd name="connsiteY9" fmla="*/ 3623 h 266088"/>
                <a:gd name="connsiteX0" fmla="*/ 307749 w 3364436"/>
                <a:gd name="connsiteY0" fmla="*/ 3623 h 266088"/>
                <a:gd name="connsiteX1" fmla="*/ 466370 w 3364436"/>
                <a:gd name="connsiteY1" fmla="*/ 18348 h 266088"/>
                <a:gd name="connsiteX2" fmla="*/ 3067136 w 3364436"/>
                <a:gd name="connsiteY2" fmla="*/ 31350 h 266088"/>
                <a:gd name="connsiteX3" fmla="*/ 3221425 w 3364436"/>
                <a:gd name="connsiteY3" fmla="*/ 107630 h 266088"/>
                <a:gd name="connsiteX4" fmla="*/ 3299432 w 3364436"/>
                <a:gd name="connsiteY4" fmla="*/ 159552 h 266088"/>
                <a:gd name="connsiteX5" fmla="*/ 3364436 w 3364436"/>
                <a:gd name="connsiteY5" fmla="*/ 237477 h 266088"/>
                <a:gd name="connsiteX6" fmla="*/ 3015135 w 3364436"/>
                <a:gd name="connsiteY6" fmla="*/ 266088 h 266088"/>
                <a:gd name="connsiteX7" fmla="*/ 24339 w 3364436"/>
                <a:gd name="connsiteY7" fmla="*/ 244420 h 266088"/>
                <a:gd name="connsiteX8" fmla="*/ 8728 w 3364436"/>
                <a:gd name="connsiteY8" fmla="*/ 159470 h 266088"/>
                <a:gd name="connsiteX9" fmla="*/ 307749 w 3364436"/>
                <a:gd name="connsiteY9" fmla="*/ 3623 h 266088"/>
                <a:gd name="connsiteX0" fmla="*/ 307749 w 3364436"/>
                <a:gd name="connsiteY0" fmla="*/ 3623 h 266088"/>
                <a:gd name="connsiteX1" fmla="*/ 466370 w 3364436"/>
                <a:gd name="connsiteY1" fmla="*/ 18348 h 266088"/>
                <a:gd name="connsiteX2" fmla="*/ 3067136 w 3364436"/>
                <a:gd name="connsiteY2" fmla="*/ 31350 h 266088"/>
                <a:gd name="connsiteX3" fmla="*/ 3173755 w 3364436"/>
                <a:gd name="connsiteY3" fmla="*/ 98963 h 266088"/>
                <a:gd name="connsiteX4" fmla="*/ 3299432 w 3364436"/>
                <a:gd name="connsiteY4" fmla="*/ 159552 h 266088"/>
                <a:gd name="connsiteX5" fmla="*/ 3364436 w 3364436"/>
                <a:gd name="connsiteY5" fmla="*/ 237477 h 266088"/>
                <a:gd name="connsiteX6" fmla="*/ 3015135 w 3364436"/>
                <a:gd name="connsiteY6" fmla="*/ 266088 h 266088"/>
                <a:gd name="connsiteX7" fmla="*/ 24339 w 3364436"/>
                <a:gd name="connsiteY7" fmla="*/ 244420 h 266088"/>
                <a:gd name="connsiteX8" fmla="*/ 8728 w 3364436"/>
                <a:gd name="connsiteY8" fmla="*/ 159470 h 266088"/>
                <a:gd name="connsiteX9" fmla="*/ 307749 w 3364436"/>
                <a:gd name="connsiteY9" fmla="*/ 3623 h 266088"/>
                <a:gd name="connsiteX0" fmla="*/ 307749 w 3364436"/>
                <a:gd name="connsiteY0" fmla="*/ 3623 h 266088"/>
                <a:gd name="connsiteX1" fmla="*/ 466370 w 3364436"/>
                <a:gd name="connsiteY1" fmla="*/ 18348 h 266088"/>
                <a:gd name="connsiteX2" fmla="*/ 3071470 w 3364436"/>
                <a:gd name="connsiteY2" fmla="*/ 31350 h 266088"/>
                <a:gd name="connsiteX3" fmla="*/ 3173755 w 3364436"/>
                <a:gd name="connsiteY3" fmla="*/ 98963 h 266088"/>
                <a:gd name="connsiteX4" fmla="*/ 3299432 w 3364436"/>
                <a:gd name="connsiteY4" fmla="*/ 159552 h 266088"/>
                <a:gd name="connsiteX5" fmla="*/ 3364436 w 3364436"/>
                <a:gd name="connsiteY5" fmla="*/ 237477 h 266088"/>
                <a:gd name="connsiteX6" fmla="*/ 3015135 w 3364436"/>
                <a:gd name="connsiteY6" fmla="*/ 266088 h 266088"/>
                <a:gd name="connsiteX7" fmla="*/ 24339 w 3364436"/>
                <a:gd name="connsiteY7" fmla="*/ 244420 h 266088"/>
                <a:gd name="connsiteX8" fmla="*/ 8728 w 3364436"/>
                <a:gd name="connsiteY8" fmla="*/ 159470 h 266088"/>
                <a:gd name="connsiteX9" fmla="*/ 307749 w 3364436"/>
                <a:gd name="connsiteY9" fmla="*/ 3623 h 266088"/>
                <a:gd name="connsiteX0" fmla="*/ 307749 w 3364436"/>
                <a:gd name="connsiteY0" fmla="*/ 3623 h 266088"/>
                <a:gd name="connsiteX1" fmla="*/ 466370 w 3364436"/>
                <a:gd name="connsiteY1" fmla="*/ 18348 h 266088"/>
                <a:gd name="connsiteX2" fmla="*/ 3071470 w 3364436"/>
                <a:gd name="connsiteY2" fmla="*/ 31350 h 266088"/>
                <a:gd name="connsiteX3" fmla="*/ 3173755 w 3364436"/>
                <a:gd name="connsiteY3" fmla="*/ 98963 h 266088"/>
                <a:gd name="connsiteX4" fmla="*/ 3282098 w 3364436"/>
                <a:gd name="connsiteY4" fmla="*/ 163886 h 266088"/>
                <a:gd name="connsiteX5" fmla="*/ 3364436 w 3364436"/>
                <a:gd name="connsiteY5" fmla="*/ 237477 h 266088"/>
                <a:gd name="connsiteX6" fmla="*/ 3015135 w 3364436"/>
                <a:gd name="connsiteY6" fmla="*/ 266088 h 266088"/>
                <a:gd name="connsiteX7" fmla="*/ 24339 w 3364436"/>
                <a:gd name="connsiteY7" fmla="*/ 244420 h 266088"/>
                <a:gd name="connsiteX8" fmla="*/ 8728 w 3364436"/>
                <a:gd name="connsiteY8" fmla="*/ 159470 h 266088"/>
                <a:gd name="connsiteX9" fmla="*/ 307749 w 3364436"/>
                <a:gd name="connsiteY9" fmla="*/ 3623 h 266088"/>
                <a:gd name="connsiteX0" fmla="*/ 307749 w 3364436"/>
                <a:gd name="connsiteY0" fmla="*/ 3623 h 266088"/>
                <a:gd name="connsiteX1" fmla="*/ 466370 w 3364436"/>
                <a:gd name="connsiteY1" fmla="*/ 18348 h 266088"/>
                <a:gd name="connsiteX2" fmla="*/ 3071470 w 3364436"/>
                <a:gd name="connsiteY2" fmla="*/ 31350 h 266088"/>
                <a:gd name="connsiteX3" fmla="*/ 3173755 w 3364436"/>
                <a:gd name="connsiteY3" fmla="*/ 98963 h 266088"/>
                <a:gd name="connsiteX4" fmla="*/ 3256096 w 3364436"/>
                <a:gd name="connsiteY4" fmla="*/ 150885 h 266088"/>
                <a:gd name="connsiteX5" fmla="*/ 3364436 w 3364436"/>
                <a:gd name="connsiteY5" fmla="*/ 237477 h 266088"/>
                <a:gd name="connsiteX6" fmla="*/ 3015135 w 3364436"/>
                <a:gd name="connsiteY6" fmla="*/ 266088 h 266088"/>
                <a:gd name="connsiteX7" fmla="*/ 24339 w 3364436"/>
                <a:gd name="connsiteY7" fmla="*/ 244420 h 266088"/>
                <a:gd name="connsiteX8" fmla="*/ 8728 w 3364436"/>
                <a:gd name="connsiteY8" fmla="*/ 159470 h 266088"/>
                <a:gd name="connsiteX9" fmla="*/ 307749 w 3364436"/>
                <a:gd name="connsiteY9" fmla="*/ 3623 h 266088"/>
                <a:gd name="connsiteX0" fmla="*/ 307749 w 3360102"/>
                <a:gd name="connsiteY0" fmla="*/ 3623 h 266088"/>
                <a:gd name="connsiteX1" fmla="*/ 466370 w 3360102"/>
                <a:gd name="connsiteY1" fmla="*/ 18348 h 266088"/>
                <a:gd name="connsiteX2" fmla="*/ 3071470 w 3360102"/>
                <a:gd name="connsiteY2" fmla="*/ 31350 h 266088"/>
                <a:gd name="connsiteX3" fmla="*/ 3173755 w 3360102"/>
                <a:gd name="connsiteY3" fmla="*/ 98963 h 266088"/>
                <a:gd name="connsiteX4" fmla="*/ 3256096 w 3360102"/>
                <a:gd name="connsiteY4" fmla="*/ 150885 h 266088"/>
                <a:gd name="connsiteX5" fmla="*/ 3360102 w 3360102"/>
                <a:gd name="connsiteY5" fmla="*/ 250478 h 266088"/>
                <a:gd name="connsiteX6" fmla="*/ 3015135 w 3360102"/>
                <a:gd name="connsiteY6" fmla="*/ 266088 h 266088"/>
                <a:gd name="connsiteX7" fmla="*/ 24339 w 3360102"/>
                <a:gd name="connsiteY7" fmla="*/ 244420 h 266088"/>
                <a:gd name="connsiteX8" fmla="*/ 8728 w 3360102"/>
                <a:gd name="connsiteY8" fmla="*/ 159470 h 266088"/>
                <a:gd name="connsiteX9" fmla="*/ 307749 w 3360102"/>
                <a:gd name="connsiteY9" fmla="*/ 3623 h 266088"/>
                <a:gd name="connsiteX0" fmla="*/ 307749 w 3360102"/>
                <a:gd name="connsiteY0" fmla="*/ 3623 h 266088"/>
                <a:gd name="connsiteX1" fmla="*/ 466370 w 3360102"/>
                <a:gd name="connsiteY1" fmla="*/ 18348 h 266088"/>
                <a:gd name="connsiteX2" fmla="*/ 3071470 w 3360102"/>
                <a:gd name="connsiteY2" fmla="*/ 31350 h 266088"/>
                <a:gd name="connsiteX3" fmla="*/ 3173755 w 3360102"/>
                <a:gd name="connsiteY3" fmla="*/ 98963 h 266088"/>
                <a:gd name="connsiteX4" fmla="*/ 3256096 w 3360102"/>
                <a:gd name="connsiteY4" fmla="*/ 150885 h 266088"/>
                <a:gd name="connsiteX5" fmla="*/ 3360102 w 3360102"/>
                <a:gd name="connsiteY5" fmla="*/ 250478 h 266088"/>
                <a:gd name="connsiteX6" fmla="*/ 3015135 w 3360102"/>
                <a:gd name="connsiteY6" fmla="*/ 266088 h 266088"/>
                <a:gd name="connsiteX7" fmla="*/ 24339 w 3360102"/>
                <a:gd name="connsiteY7" fmla="*/ 244420 h 266088"/>
                <a:gd name="connsiteX8" fmla="*/ 8728 w 3360102"/>
                <a:gd name="connsiteY8" fmla="*/ 159470 h 266088"/>
                <a:gd name="connsiteX9" fmla="*/ 307749 w 3360102"/>
                <a:gd name="connsiteY9" fmla="*/ 3623 h 266088"/>
                <a:gd name="connsiteX0" fmla="*/ 320750 w 3360102"/>
                <a:gd name="connsiteY0" fmla="*/ 8502 h 249298"/>
                <a:gd name="connsiteX1" fmla="*/ 466370 w 3360102"/>
                <a:gd name="connsiteY1" fmla="*/ 1558 h 249298"/>
                <a:gd name="connsiteX2" fmla="*/ 3071470 w 3360102"/>
                <a:gd name="connsiteY2" fmla="*/ 14560 h 249298"/>
                <a:gd name="connsiteX3" fmla="*/ 3173755 w 3360102"/>
                <a:gd name="connsiteY3" fmla="*/ 82173 h 249298"/>
                <a:gd name="connsiteX4" fmla="*/ 3256096 w 3360102"/>
                <a:gd name="connsiteY4" fmla="*/ 134095 h 249298"/>
                <a:gd name="connsiteX5" fmla="*/ 3360102 w 3360102"/>
                <a:gd name="connsiteY5" fmla="*/ 233688 h 249298"/>
                <a:gd name="connsiteX6" fmla="*/ 3015135 w 3360102"/>
                <a:gd name="connsiteY6" fmla="*/ 249298 h 249298"/>
                <a:gd name="connsiteX7" fmla="*/ 24339 w 3360102"/>
                <a:gd name="connsiteY7" fmla="*/ 227630 h 249298"/>
                <a:gd name="connsiteX8" fmla="*/ 8728 w 3360102"/>
                <a:gd name="connsiteY8" fmla="*/ 142680 h 249298"/>
                <a:gd name="connsiteX9" fmla="*/ 320750 w 3360102"/>
                <a:gd name="connsiteY9" fmla="*/ 8502 h 249298"/>
                <a:gd name="connsiteX0" fmla="*/ 303415 w 3360102"/>
                <a:gd name="connsiteY0" fmla="*/ 6720 h 251850"/>
                <a:gd name="connsiteX1" fmla="*/ 466370 w 3360102"/>
                <a:gd name="connsiteY1" fmla="*/ 4110 h 251850"/>
                <a:gd name="connsiteX2" fmla="*/ 3071470 w 3360102"/>
                <a:gd name="connsiteY2" fmla="*/ 17112 h 251850"/>
                <a:gd name="connsiteX3" fmla="*/ 3173755 w 3360102"/>
                <a:gd name="connsiteY3" fmla="*/ 84725 h 251850"/>
                <a:gd name="connsiteX4" fmla="*/ 3256096 w 3360102"/>
                <a:gd name="connsiteY4" fmla="*/ 136647 h 251850"/>
                <a:gd name="connsiteX5" fmla="*/ 3360102 w 3360102"/>
                <a:gd name="connsiteY5" fmla="*/ 236240 h 251850"/>
                <a:gd name="connsiteX6" fmla="*/ 3015135 w 3360102"/>
                <a:gd name="connsiteY6" fmla="*/ 251850 h 251850"/>
                <a:gd name="connsiteX7" fmla="*/ 24339 w 3360102"/>
                <a:gd name="connsiteY7" fmla="*/ 230182 h 251850"/>
                <a:gd name="connsiteX8" fmla="*/ 8728 w 3360102"/>
                <a:gd name="connsiteY8" fmla="*/ 145232 h 251850"/>
                <a:gd name="connsiteX9" fmla="*/ 303415 w 3360102"/>
                <a:gd name="connsiteY9" fmla="*/ 6720 h 251850"/>
                <a:gd name="connsiteX0" fmla="*/ 303415 w 3360102"/>
                <a:gd name="connsiteY0" fmla="*/ 8501 h 253631"/>
                <a:gd name="connsiteX1" fmla="*/ 986408 w 3360102"/>
                <a:gd name="connsiteY1" fmla="*/ 1558 h 253631"/>
                <a:gd name="connsiteX2" fmla="*/ 3071470 w 3360102"/>
                <a:gd name="connsiteY2" fmla="*/ 18893 h 253631"/>
                <a:gd name="connsiteX3" fmla="*/ 3173755 w 3360102"/>
                <a:gd name="connsiteY3" fmla="*/ 86506 h 253631"/>
                <a:gd name="connsiteX4" fmla="*/ 3256096 w 3360102"/>
                <a:gd name="connsiteY4" fmla="*/ 138428 h 253631"/>
                <a:gd name="connsiteX5" fmla="*/ 3360102 w 3360102"/>
                <a:gd name="connsiteY5" fmla="*/ 238021 h 253631"/>
                <a:gd name="connsiteX6" fmla="*/ 3015135 w 3360102"/>
                <a:gd name="connsiteY6" fmla="*/ 253631 h 253631"/>
                <a:gd name="connsiteX7" fmla="*/ 24339 w 3360102"/>
                <a:gd name="connsiteY7" fmla="*/ 231963 h 253631"/>
                <a:gd name="connsiteX8" fmla="*/ 8728 w 3360102"/>
                <a:gd name="connsiteY8" fmla="*/ 147013 h 253631"/>
                <a:gd name="connsiteX9" fmla="*/ 303415 w 3360102"/>
                <a:gd name="connsiteY9" fmla="*/ 8501 h 253631"/>
                <a:gd name="connsiteX0" fmla="*/ 303415 w 3360102"/>
                <a:gd name="connsiteY0" fmla="*/ 8501 h 253631"/>
                <a:gd name="connsiteX1" fmla="*/ 986408 w 3360102"/>
                <a:gd name="connsiteY1" fmla="*/ 1558 h 253631"/>
                <a:gd name="connsiteX2" fmla="*/ 3062802 w 3360102"/>
                <a:gd name="connsiteY2" fmla="*/ 5892 h 253631"/>
                <a:gd name="connsiteX3" fmla="*/ 3173755 w 3360102"/>
                <a:gd name="connsiteY3" fmla="*/ 86506 h 253631"/>
                <a:gd name="connsiteX4" fmla="*/ 3256096 w 3360102"/>
                <a:gd name="connsiteY4" fmla="*/ 138428 h 253631"/>
                <a:gd name="connsiteX5" fmla="*/ 3360102 w 3360102"/>
                <a:gd name="connsiteY5" fmla="*/ 238021 h 253631"/>
                <a:gd name="connsiteX6" fmla="*/ 3015135 w 3360102"/>
                <a:gd name="connsiteY6" fmla="*/ 253631 h 253631"/>
                <a:gd name="connsiteX7" fmla="*/ 24339 w 3360102"/>
                <a:gd name="connsiteY7" fmla="*/ 231963 h 253631"/>
                <a:gd name="connsiteX8" fmla="*/ 8728 w 3360102"/>
                <a:gd name="connsiteY8" fmla="*/ 147013 h 253631"/>
                <a:gd name="connsiteX9" fmla="*/ 303415 w 3360102"/>
                <a:gd name="connsiteY9" fmla="*/ 8501 h 253631"/>
                <a:gd name="connsiteX0" fmla="*/ 303415 w 3360102"/>
                <a:gd name="connsiteY0" fmla="*/ 8501 h 253631"/>
                <a:gd name="connsiteX1" fmla="*/ 986408 w 3360102"/>
                <a:gd name="connsiteY1" fmla="*/ 1558 h 253631"/>
                <a:gd name="connsiteX2" fmla="*/ 3062802 w 3360102"/>
                <a:gd name="connsiteY2" fmla="*/ 5892 h 253631"/>
                <a:gd name="connsiteX3" fmla="*/ 3173755 w 3360102"/>
                <a:gd name="connsiteY3" fmla="*/ 86506 h 253631"/>
                <a:gd name="connsiteX4" fmla="*/ 3277765 w 3360102"/>
                <a:gd name="connsiteY4" fmla="*/ 147095 h 253631"/>
                <a:gd name="connsiteX5" fmla="*/ 3360102 w 3360102"/>
                <a:gd name="connsiteY5" fmla="*/ 238021 h 253631"/>
                <a:gd name="connsiteX6" fmla="*/ 3015135 w 3360102"/>
                <a:gd name="connsiteY6" fmla="*/ 253631 h 253631"/>
                <a:gd name="connsiteX7" fmla="*/ 24339 w 3360102"/>
                <a:gd name="connsiteY7" fmla="*/ 231963 h 253631"/>
                <a:gd name="connsiteX8" fmla="*/ 8728 w 3360102"/>
                <a:gd name="connsiteY8" fmla="*/ 147013 h 253631"/>
                <a:gd name="connsiteX9" fmla="*/ 303415 w 3360102"/>
                <a:gd name="connsiteY9" fmla="*/ 8501 h 253631"/>
                <a:gd name="connsiteX0" fmla="*/ 303415 w 3373103"/>
                <a:gd name="connsiteY0" fmla="*/ 8501 h 253631"/>
                <a:gd name="connsiteX1" fmla="*/ 986408 w 3373103"/>
                <a:gd name="connsiteY1" fmla="*/ 1558 h 253631"/>
                <a:gd name="connsiteX2" fmla="*/ 3062802 w 3373103"/>
                <a:gd name="connsiteY2" fmla="*/ 5892 h 253631"/>
                <a:gd name="connsiteX3" fmla="*/ 3173755 w 3373103"/>
                <a:gd name="connsiteY3" fmla="*/ 86506 h 253631"/>
                <a:gd name="connsiteX4" fmla="*/ 3277765 w 3373103"/>
                <a:gd name="connsiteY4" fmla="*/ 147095 h 253631"/>
                <a:gd name="connsiteX5" fmla="*/ 3373103 w 3373103"/>
                <a:gd name="connsiteY5" fmla="*/ 229354 h 253631"/>
                <a:gd name="connsiteX6" fmla="*/ 3015135 w 3373103"/>
                <a:gd name="connsiteY6" fmla="*/ 253631 h 253631"/>
                <a:gd name="connsiteX7" fmla="*/ 24339 w 3373103"/>
                <a:gd name="connsiteY7" fmla="*/ 231963 h 253631"/>
                <a:gd name="connsiteX8" fmla="*/ 8728 w 3373103"/>
                <a:gd name="connsiteY8" fmla="*/ 147013 h 253631"/>
                <a:gd name="connsiteX9" fmla="*/ 303415 w 3373103"/>
                <a:gd name="connsiteY9" fmla="*/ 8501 h 253631"/>
                <a:gd name="connsiteX0" fmla="*/ 303415 w 3373103"/>
                <a:gd name="connsiteY0" fmla="*/ 8501 h 253631"/>
                <a:gd name="connsiteX1" fmla="*/ 986408 w 3373103"/>
                <a:gd name="connsiteY1" fmla="*/ 1558 h 253631"/>
                <a:gd name="connsiteX2" fmla="*/ 3062802 w 3373103"/>
                <a:gd name="connsiteY2" fmla="*/ 5892 h 253631"/>
                <a:gd name="connsiteX3" fmla="*/ 3173755 w 3373103"/>
                <a:gd name="connsiteY3" fmla="*/ 86506 h 253631"/>
                <a:gd name="connsiteX4" fmla="*/ 3277765 w 3373103"/>
                <a:gd name="connsiteY4" fmla="*/ 147095 h 253631"/>
                <a:gd name="connsiteX5" fmla="*/ 3373103 w 3373103"/>
                <a:gd name="connsiteY5" fmla="*/ 229354 h 253631"/>
                <a:gd name="connsiteX6" fmla="*/ 3015135 w 3373103"/>
                <a:gd name="connsiteY6" fmla="*/ 253631 h 253631"/>
                <a:gd name="connsiteX7" fmla="*/ 24339 w 3373103"/>
                <a:gd name="connsiteY7" fmla="*/ 231963 h 253631"/>
                <a:gd name="connsiteX8" fmla="*/ 8728 w 3373103"/>
                <a:gd name="connsiteY8" fmla="*/ 147013 h 253631"/>
                <a:gd name="connsiteX9" fmla="*/ 303415 w 3373103"/>
                <a:gd name="connsiteY9" fmla="*/ 8501 h 253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73103" h="253631">
                  <a:moveTo>
                    <a:pt x="303415" y="8501"/>
                  </a:moveTo>
                  <a:cubicBezTo>
                    <a:pt x="303415" y="-4907"/>
                    <a:pt x="973000" y="1558"/>
                    <a:pt x="986408" y="1558"/>
                  </a:cubicBezTo>
                  <a:lnTo>
                    <a:pt x="3062802" y="5892"/>
                  </a:lnTo>
                  <a:cubicBezTo>
                    <a:pt x="3076210" y="5892"/>
                    <a:pt x="3173755" y="73098"/>
                    <a:pt x="3173755" y="86506"/>
                  </a:cubicBezTo>
                  <a:cubicBezTo>
                    <a:pt x="3173755" y="92257"/>
                    <a:pt x="3277765" y="141344"/>
                    <a:pt x="3277765" y="147095"/>
                  </a:cubicBezTo>
                  <a:cubicBezTo>
                    <a:pt x="3312434" y="180293"/>
                    <a:pt x="3308099" y="170154"/>
                    <a:pt x="3373103" y="229354"/>
                  </a:cubicBezTo>
                  <a:cubicBezTo>
                    <a:pt x="3373103" y="242762"/>
                    <a:pt x="3028543" y="253631"/>
                    <a:pt x="3015135" y="253631"/>
                  </a:cubicBezTo>
                  <a:lnTo>
                    <a:pt x="24339" y="231963"/>
                  </a:lnTo>
                  <a:cubicBezTo>
                    <a:pt x="10931" y="231963"/>
                    <a:pt x="-12941" y="143087"/>
                    <a:pt x="8728" y="147013"/>
                  </a:cubicBezTo>
                  <a:lnTo>
                    <a:pt x="303415" y="850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 dirty="0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22" t="24126" r="12352" b="23887"/>
            <a:stretch/>
          </p:blipFill>
          <p:spPr>
            <a:xfrm>
              <a:off x="7330966" y="2499263"/>
              <a:ext cx="2499768" cy="2967695"/>
            </a:xfrm>
            <a:prstGeom prst="rect">
              <a:avLst/>
            </a:prstGeom>
          </p:spPr>
        </p:pic>
      </p:grpSp>
      <p:pic>
        <p:nvPicPr>
          <p:cNvPr id="4101" name="Picture 5" descr="C:\Users\user\AppData\Local\Microsoft\Windows\INetCache\IE\APVRPEZB\6xqFT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180" y="5631738"/>
            <a:ext cx="168812" cy="16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:\Users\user\AppData\Local\Microsoft\Windows\INetCache\IE\APVRPEZB\6xqFT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152" y="5631738"/>
            <a:ext cx="168812" cy="16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C:\Users\user\AppData\Local\Microsoft\Windows\INetCache\IE\APVRPEZB\6xqFT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618" y="5631738"/>
            <a:ext cx="168812" cy="16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284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>
            <a:alphaModFix/>
          </a:blip>
          <a:srcRect/>
          <a:stretch>
            <a:fillRect/>
          </a:stretch>
        </a:blipFill>
        <a:ln>
          <a:noFill/>
        </a:ln>
      </a:spPr>
      <a:bodyPr vert="horz" lIns="0" tIns="0" rIns="0" bIns="0" anchor="t"/>
      <a:lstStyle>
        <a:defPPr eaLnBrk="1" latinLnBrk="1" hangingPunct="1"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8299</TotalTime>
  <Words>466</Words>
  <Application>Microsoft Office PowerPoint</Application>
  <PresentationFormat>On-screen Show (4:3)</PresentationFormat>
  <Paragraphs>134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Myriad Pro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709</cp:revision>
  <dcterms:created xsi:type="dcterms:W3CDTF">2020-02-21T04:59:25Z</dcterms:created>
  <dcterms:modified xsi:type="dcterms:W3CDTF">2022-02-11T05:14:10Z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